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0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05666-2935-43EE-B10B-006E6664DCF6}"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06E09DE0-366E-4DA3-94F7-FA2C2099C97B}">
      <dgm:prSet/>
      <dgm:spPr/>
      <dgm:t>
        <a:bodyPr/>
        <a:lstStyle/>
        <a:p>
          <a:r>
            <a:rPr lang="fr-FR"/>
            <a:t>Présentation du club</a:t>
          </a:r>
          <a:endParaRPr lang="en-US"/>
        </a:p>
      </dgm:t>
    </dgm:pt>
    <dgm:pt modelId="{CB3AD61F-0119-47BB-9AA7-B56BE51E1902}" type="parTrans" cxnId="{888A013D-D87E-4BA1-84A5-4D3154AE7340}">
      <dgm:prSet/>
      <dgm:spPr/>
      <dgm:t>
        <a:bodyPr/>
        <a:lstStyle/>
        <a:p>
          <a:endParaRPr lang="en-US"/>
        </a:p>
      </dgm:t>
    </dgm:pt>
    <dgm:pt modelId="{1025F506-AF27-4E7C-BE61-77BF83B945A3}" type="sibTrans" cxnId="{888A013D-D87E-4BA1-84A5-4D3154AE7340}">
      <dgm:prSet/>
      <dgm:spPr/>
      <dgm:t>
        <a:bodyPr/>
        <a:lstStyle/>
        <a:p>
          <a:endParaRPr lang="en-US"/>
        </a:p>
      </dgm:t>
    </dgm:pt>
    <dgm:pt modelId="{FA97518E-31DC-4115-8DDC-728B3712B544}">
      <dgm:prSet/>
      <dgm:spPr/>
      <dgm:t>
        <a:bodyPr/>
        <a:lstStyle/>
        <a:p>
          <a:r>
            <a:rPr lang="fr-FR"/>
            <a:t>Organigramme</a:t>
          </a:r>
          <a:endParaRPr lang="en-US"/>
        </a:p>
      </dgm:t>
    </dgm:pt>
    <dgm:pt modelId="{2AD3C647-D6AD-402A-8EA8-ED35E9D39EFC}" type="parTrans" cxnId="{62B15C8A-AC78-4817-A338-7BD6C5D112B0}">
      <dgm:prSet/>
      <dgm:spPr/>
      <dgm:t>
        <a:bodyPr/>
        <a:lstStyle/>
        <a:p>
          <a:endParaRPr lang="en-US"/>
        </a:p>
      </dgm:t>
    </dgm:pt>
    <dgm:pt modelId="{3F89D64F-0F9D-4692-A747-42E272217BBD}" type="sibTrans" cxnId="{62B15C8A-AC78-4817-A338-7BD6C5D112B0}">
      <dgm:prSet/>
      <dgm:spPr/>
      <dgm:t>
        <a:bodyPr/>
        <a:lstStyle/>
        <a:p>
          <a:endParaRPr lang="en-US"/>
        </a:p>
      </dgm:t>
    </dgm:pt>
    <dgm:pt modelId="{12A7795E-98E1-4CE0-9266-D685DC0434B7}">
      <dgm:prSet/>
      <dgm:spPr/>
      <dgm:t>
        <a:bodyPr/>
        <a:lstStyle/>
        <a:p>
          <a:r>
            <a:rPr lang="fr-FR"/>
            <a:t>L’équipe en charge des partenariats</a:t>
          </a:r>
          <a:endParaRPr lang="en-US"/>
        </a:p>
      </dgm:t>
    </dgm:pt>
    <dgm:pt modelId="{04A6643B-D2A7-45AB-9EEF-1064EFAB0FD9}" type="parTrans" cxnId="{D4512463-CE93-4E47-9716-C096E85A6C7C}">
      <dgm:prSet/>
      <dgm:spPr/>
      <dgm:t>
        <a:bodyPr/>
        <a:lstStyle/>
        <a:p>
          <a:endParaRPr lang="en-US"/>
        </a:p>
      </dgm:t>
    </dgm:pt>
    <dgm:pt modelId="{E33744EC-FB65-4B8B-AC3A-7B99A30A72DC}" type="sibTrans" cxnId="{D4512463-CE93-4E47-9716-C096E85A6C7C}">
      <dgm:prSet/>
      <dgm:spPr/>
      <dgm:t>
        <a:bodyPr/>
        <a:lstStyle/>
        <a:p>
          <a:endParaRPr lang="en-US"/>
        </a:p>
      </dgm:t>
    </dgm:pt>
    <dgm:pt modelId="{1B2E25FB-59F9-44EF-A6F9-D022E18F157B}">
      <dgm:prSet/>
      <dgm:spPr/>
      <dgm:t>
        <a:bodyPr/>
        <a:lstStyle/>
        <a:p>
          <a:r>
            <a:rPr lang="fr-FR"/>
            <a:t>Le projet sportif</a:t>
          </a:r>
          <a:endParaRPr lang="en-US"/>
        </a:p>
      </dgm:t>
    </dgm:pt>
    <dgm:pt modelId="{C8FF6CAB-B8DB-478B-8C88-957069589A4A}" type="parTrans" cxnId="{1DD5ECA2-1234-4608-AC32-8440AF601755}">
      <dgm:prSet/>
      <dgm:spPr/>
      <dgm:t>
        <a:bodyPr/>
        <a:lstStyle/>
        <a:p>
          <a:endParaRPr lang="en-US"/>
        </a:p>
      </dgm:t>
    </dgm:pt>
    <dgm:pt modelId="{0C7FEEB0-6740-47A6-B9C3-25E40ED52152}" type="sibTrans" cxnId="{1DD5ECA2-1234-4608-AC32-8440AF601755}">
      <dgm:prSet/>
      <dgm:spPr/>
      <dgm:t>
        <a:bodyPr/>
        <a:lstStyle/>
        <a:p>
          <a:endParaRPr lang="en-US"/>
        </a:p>
      </dgm:t>
    </dgm:pt>
    <dgm:pt modelId="{3056E8B4-0A2B-4EF2-8D31-2EEC797A62D3}">
      <dgm:prSet/>
      <dgm:spPr/>
      <dgm:t>
        <a:bodyPr/>
        <a:lstStyle/>
        <a:p>
          <a:r>
            <a:rPr lang="fr-FR"/>
            <a:t>Pourquoi être partenaire ? </a:t>
          </a:r>
          <a:endParaRPr lang="en-US"/>
        </a:p>
      </dgm:t>
    </dgm:pt>
    <dgm:pt modelId="{132E6F44-5527-445D-AB55-9435485A6D4F}" type="parTrans" cxnId="{ECAD69FC-2151-4D4C-BE56-473E37F75D22}">
      <dgm:prSet/>
      <dgm:spPr/>
      <dgm:t>
        <a:bodyPr/>
        <a:lstStyle/>
        <a:p>
          <a:endParaRPr lang="en-US"/>
        </a:p>
      </dgm:t>
    </dgm:pt>
    <dgm:pt modelId="{5E5182DB-AF30-44D9-BCDF-8FCD6255605C}" type="sibTrans" cxnId="{ECAD69FC-2151-4D4C-BE56-473E37F75D22}">
      <dgm:prSet/>
      <dgm:spPr/>
      <dgm:t>
        <a:bodyPr/>
        <a:lstStyle/>
        <a:p>
          <a:endParaRPr lang="en-US"/>
        </a:p>
      </dgm:t>
    </dgm:pt>
    <dgm:pt modelId="{4D7BE2D5-1CDD-444E-9BED-030E3145BA8E}">
      <dgm:prSet/>
      <dgm:spPr/>
      <dgm:t>
        <a:bodyPr/>
        <a:lstStyle/>
        <a:p>
          <a:r>
            <a:rPr lang="fr-FR"/>
            <a:t>Exemple de déductions d’impôts</a:t>
          </a:r>
          <a:endParaRPr lang="en-US"/>
        </a:p>
      </dgm:t>
    </dgm:pt>
    <dgm:pt modelId="{5A635601-2183-406C-8E95-6DEE35114C6B}" type="parTrans" cxnId="{EFFE725B-72A2-4100-8250-A90F3DBB1B21}">
      <dgm:prSet/>
      <dgm:spPr/>
      <dgm:t>
        <a:bodyPr/>
        <a:lstStyle/>
        <a:p>
          <a:endParaRPr lang="en-US"/>
        </a:p>
      </dgm:t>
    </dgm:pt>
    <dgm:pt modelId="{9AA3DD5F-C196-4BDD-AE08-6BFB46703DE5}" type="sibTrans" cxnId="{EFFE725B-72A2-4100-8250-A90F3DBB1B21}">
      <dgm:prSet/>
      <dgm:spPr/>
      <dgm:t>
        <a:bodyPr/>
        <a:lstStyle/>
        <a:p>
          <a:endParaRPr lang="en-US"/>
        </a:p>
      </dgm:t>
    </dgm:pt>
    <dgm:pt modelId="{6AA6C624-2819-48C3-8BC3-E36CCB0C02DB}">
      <dgm:prSet/>
      <dgm:spPr/>
      <dgm:t>
        <a:bodyPr/>
        <a:lstStyle/>
        <a:p>
          <a:r>
            <a:rPr lang="fr-FR"/>
            <a:t>Tarifs des partenariats et mécénats</a:t>
          </a:r>
          <a:endParaRPr lang="en-US"/>
        </a:p>
      </dgm:t>
    </dgm:pt>
    <dgm:pt modelId="{E4B61DC9-CB74-4618-B2F4-D0924808CC0B}" type="parTrans" cxnId="{8FA467DB-CA55-432F-BED9-824F0290D392}">
      <dgm:prSet/>
      <dgm:spPr/>
      <dgm:t>
        <a:bodyPr/>
        <a:lstStyle/>
        <a:p>
          <a:endParaRPr lang="en-US"/>
        </a:p>
      </dgm:t>
    </dgm:pt>
    <dgm:pt modelId="{80B41EB7-AE76-4994-A9CC-D8FB437B2FDC}" type="sibTrans" cxnId="{8FA467DB-CA55-432F-BED9-824F0290D392}">
      <dgm:prSet/>
      <dgm:spPr/>
      <dgm:t>
        <a:bodyPr/>
        <a:lstStyle/>
        <a:p>
          <a:endParaRPr lang="en-US"/>
        </a:p>
      </dgm:t>
    </dgm:pt>
    <dgm:pt modelId="{BB69F5CF-4F82-4954-968E-C77088B25C13}" type="pres">
      <dgm:prSet presAssocID="{B0205666-2935-43EE-B10B-006E6664DCF6}" presName="Name0" presStyleCnt="0">
        <dgm:presLayoutVars>
          <dgm:dir/>
          <dgm:resizeHandles val="exact"/>
        </dgm:presLayoutVars>
      </dgm:prSet>
      <dgm:spPr/>
    </dgm:pt>
    <dgm:pt modelId="{6EE5E6BC-3AC6-408D-9E21-BC665B035FE5}" type="pres">
      <dgm:prSet presAssocID="{B0205666-2935-43EE-B10B-006E6664DCF6}" presName="cycle" presStyleCnt="0"/>
      <dgm:spPr/>
    </dgm:pt>
    <dgm:pt modelId="{1034D177-AA7D-47E0-B29A-A44DEAE576C6}" type="pres">
      <dgm:prSet presAssocID="{06E09DE0-366E-4DA3-94F7-FA2C2099C97B}" presName="nodeFirstNode" presStyleLbl="node1" presStyleIdx="0" presStyleCnt="7">
        <dgm:presLayoutVars>
          <dgm:bulletEnabled val="1"/>
        </dgm:presLayoutVars>
      </dgm:prSet>
      <dgm:spPr/>
    </dgm:pt>
    <dgm:pt modelId="{6EEA64CF-0912-4B86-8234-129C9D67E8FD}" type="pres">
      <dgm:prSet presAssocID="{1025F506-AF27-4E7C-BE61-77BF83B945A3}" presName="sibTransFirstNode" presStyleLbl="bgShp" presStyleIdx="0" presStyleCnt="1"/>
      <dgm:spPr/>
    </dgm:pt>
    <dgm:pt modelId="{5D9AAE40-4F62-45DC-993A-3E9D6A78DD50}" type="pres">
      <dgm:prSet presAssocID="{FA97518E-31DC-4115-8DDC-728B3712B544}" presName="nodeFollowingNodes" presStyleLbl="node1" presStyleIdx="1" presStyleCnt="7">
        <dgm:presLayoutVars>
          <dgm:bulletEnabled val="1"/>
        </dgm:presLayoutVars>
      </dgm:prSet>
      <dgm:spPr/>
    </dgm:pt>
    <dgm:pt modelId="{0AE1F59E-BE98-4C03-909A-505F6FA15BF6}" type="pres">
      <dgm:prSet presAssocID="{12A7795E-98E1-4CE0-9266-D685DC0434B7}" presName="nodeFollowingNodes" presStyleLbl="node1" presStyleIdx="2" presStyleCnt="7">
        <dgm:presLayoutVars>
          <dgm:bulletEnabled val="1"/>
        </dgm:presLayoutVars>
      </dgm:prSet>
      <dgm:spPr/>
    </dgm:pt>
    <dgm:pt modelId="{035C4C70-95BC-4171-B9B5-CE0574B77B6D}" type="pres">
      <dgm:prSet presAssocID="{1B2E25FB-59F9-44EF-A6F9-D022E18F157B}" presName="nodeFollowingNodes" presStyleLbl="node1" presStyleIdx="3" presStyleCnt="7">
        <dgm:presLayoutVars>
          <dgm:bulletEnabled val="1"/>
        </dgm:presLayoutVars>
      </dgm:prSet>
      <dgm:spPr/>
    </dgm:pt>
    <dgm:pt modelId="{8692457C-E63D-4D1E-9B06-FA792A337EB8}" type="pres">
      <dgm:prSet presAssocID="{3056E8B4-0A2B-4EF2-8D31-2EEC797A62D3}" presName="nodeFollowingNodes" presStyleLbl="node1" presStyleIdx="4" presStyleCnt="7">
        <dgm:presLayoutVars>
          <dgm:bulletEnabled val="1"/>
        </dgm:presLayoutVars>
      </dgm:prSet>
      <dgm:spPr/>
    </dgm:pt>
    <dgm:pt modelId="{47FD4689-C77B-45ED-8204-EE40944747A3}" type="pres">
      <dgm:prSet presAssocID="{4D7BE2D5-1CDD-444E-9BED-030E3145BA8E}" presName="nodeFollowingNodes" presStyleLbl="node1" presStyleIdx="5" presStyleCnt="7">
        <dgm:presLayoutVars>
          <dgm:bulletEnabled val="1"/>
        </dgm:presLayoutVars>
      </dgm:prSet>
      <dgm:spPr/>
    </dgm:pt>
    <dgm:pt modelId="{F762055C-A4BC-4990-AFAF-FB7EC7E97D8C}" type="pres">
      <dgm:prSet presAssocID="{6AA6C624-2819-48C3-8BC3-E36CCB0C02DB}" presName="nodeFollowingNodes" presStyleLbl="node1" presStyleIdx="6" presStyleCnt="7">
        <dgm:presLayoutVars>
          <dgm:bulletEnabled val="1"/>
        </dgm:presLayoutVars>
      </dgm:prSet>
      <dgm:spPr/>
    </dgm:pt>
  </dgm:ptLst>
  <dgm:cxnLst>
    <dgm:cxn modelId="{CAF2BB0C-9265-4C50-899B-7146C7938ECE}" type="presOf" srcId="{1025F506-AF27-4E7C-BE61-77BF83B945A3}" destId="{6EEA64CF-0912-4B86-8234-129C9D67E8FD}" srcOrd="0" destOrd="0" presId="urn:microsoft.com/office/officeart/2005/8/layout/cycle3"/>
    <dgm:cxn modelId="{0A606C21-A3DA-47C2-AD0C-54AF83DC7F14}" type="presOf" srcId="{6AA6C624-2819-48C3-8BC3-E36CCB0C02DB}" destId="{F762055C-A4BC-4990-AFAF-FB7EC7E97D8C}" srcOrd="0" destOrd="0" presId="urn:microsoft.com/office/officeart/2005/8/layout/cycle3"/>
    <dgm:cxn modelId="{888A013D-D87E-4BA1-84A5-4D3154AE7340}" srcId="{B0205666-2935-43EE-B10B-006E6664DCF6}" destId="{06E09DE0-366E-4DA3-94F7-FA2C2099C97B}" srcOrd="0" destOrd="0" parTransId="{CB3AD61F-0119-47BB-9AA7-B56BE51E1902}" sibTransId="{1025F506-AF27-4E7C-BE61-77BF83B945A3}"/>
    <dgm:cxn modelId="{EFFE725B-72A2-4100-8250-A90F3DBB1B21}" srcId="{B0205666-2935-43EE-B10B-006E6664DCF6}" destId="{4D7BE2D5-1CDD-444E-9BED-030E3145BA8E}" srcOrd="5" destOrd="0" parTransId="{5A635601-2183-406C-8E95-6DEE35114C6B}" sibTransId="{9AA3DD5F-C196-4BDD-AE08-6BFB46703DE5}"/>
    <dgm:cxn modelId="{87E1925E-7A62-4298-98AE-261D107B4165}" type="presOf" srcId="{12A7795E-98E1-4CE0-9266-D685DC0434B7}" destId="{0AE1F59E-BE98-4C03-909A-505F6FA15BF6}" srcOrd="0" destOrd="0" presId="urn:microsoft.com/office/officeart/2005/8/layout/cycle3"/>
    <dgm:cxn modelId="{3CDB865F-ADF2-48BF-A2A7-8CD9E7F5AA15}" type="presOf" srcId="{06E09DE0-366E-4DA3-94F7-FA2C2099C97B}" destId="{1034D177-AA7D-47E0-B29A-A44DEAE576C6}" srcOrd="0" destOrd="0" presId="urn:microsoft.com/office/officeart/2005/8/layout/cycle3"/>
    <dgm:cxn modelId="{D4512463-CE93-4E47-9716-C096E85A6C7C}" srcId="{B0205666-2935-43EE-B10B-006E6664DCF6}" destId="{12A7795E-98E1-4CE0-9266-D685DC0434B7}" srcOrd="2" destOrd="0" parTransId="{04A6643B-D2A7-45AB-9EEF-1064EFAB0FD9}" sibTransId="{E33744EC-FB65-4B8B-AC3A-7B99A30A72DC}"/>
    <dgm:cxn modelId="{B0D06564-2548-4E98-B514-E3FBC1350DE7}" type="presOf" srcId="{4D7BE2D5-1CDD-444E-9BED-030E3145BA8E}" destId="{47FD4689-C77B-45ED-8204-EE40944747A3}" srcOrd="0" destOrd="0" presId="urn:microsoft.com/office/officeart/2005/8/layout/cycle3"/>
    <dgm:cxn modelId="{62B15C8A-AC78-4817-A338-7BD6C5D112B0}" srcId="{B0205666-2935-43EE-B10B-006E6664DCF6}" destId="{FA97518E-31DC-4115-8DDC-728B3712B544}" srcOrd="1" destOrd="0" parTransId="{2AD3C647-D6AD-402A-8EA8-ED35E9D39EFC}" sibTransId="{3F89D64F-0F9D-4692-A747-42E272217BBD}"/>
    <dgm:cxn modelId="{1DD5ECA2-1234-4608-AC32-8440AF601755}" srcId="{B0205666-2935-43EE-B10B-006E6664DCF6}" destId="{1B2E25FB-59F9-44EF-A6F9-D022E18F157B}" srcOrd="3" destOrd="0" parTransId="{C8FF6CAB-B8DB-478B-8C88-957069589A4A}" sibTransId="{0C7FEEB0-6740-47A6-B9C3-25E40ED52152}"/>
    <dgm:cxn modelId="{4A10DDB2-B8DF-4C45-8FA7-896342A892D9}" type="presOf" srcId="{B0205666-2935-43EE-B10B-006E6664DCF6}" destId="{BB69F5CF-4F82-4954-968E-C77088B25C13}" srcOrd="0" destOrd="0" presId="urn:microsoft.com/office/officeart/2005/8/layout/cycle3"/>
    <dgm:cxn modelId="{8FA467DB-CA55-432F-BED9-824F0290D392}" srcId="{B0205666-2935-43EE-B10B-006E6664DCF6}" destId="{6AA6C624-2819-48C3-8BC3-E36CCB0C02DB}" srcOrd="6" destOrd="0" parTransId="{E4B61DC9-CB74-4618-B2F4-D0924808CC0B}" sibTransId="{80B41EB7-AE76-4994-A9CC-D8FB437B2FDC}"/>
    <dgm:cxn modelId="{379C09ED-9CEC-4931-8B3A-3AB3C77B2983}" type="presOf" srcId="{1B2E25FB-59F9-44EF-A6F9-D022E18F157B}" destId="{035C4C70-95BC-4171-B9B5-CE0574B77B6D}" srcOrd="0" destOrd="0" presId="urn:microsoft.com/office/officeart/2005/8/layout/cycle3"/>
    <dgm:cxn modelId="{FA613AF1-DB62-490F-BD24-3B92DD4214F7}" type="presOf" srcId="{3056E8B4-0A2B-4EF2-8D31-2EEC797A62D3}" destId="{8692457C-E63D-4D1E-9B06-FA792A337EB8}" srcOrd="0" destOrd="0" presId="urn:microsoft.com/office/officeart/2005/8/layout/cycle3"/>
    <dgm:cxn modelId="{293612F3-ACD4-488C-B0C8-B18C96CB52A5}" type="presOf" srcId="{FA97518E-31DC-4115-8DDC-728B3712B544}" destId="{5D9AAE40-4F62-45DC-993A-3E9D6A78DD50}" srcOrd="0" destOrd="0" presId="urn:microsoft.com/office/officeart/2005/8/layout/cycle3"/>
    <dgm:cxn modelId="{ECAD69FC-2151-4D4C-BE56-473E37F75D22}" srcId="{B0205666-2935-43EE-B10B-006E6664DCF6}" destId="{3056E8B4-0A2B-4EF2-8D31-2EEC797A62D3}" srcOrd="4" destOrd="0" parTransId="{132E6F44-5527-445D-AB55-9435485A6D4F}" sibTransId="{5E5182DB-AF30-44D9-BCDF-8FCD6255605C}"/>
    <dgm:cxn modelId="{BBF09979-6ADA-411D-A7C3-E9AF7C156D7B}" type="presParOf" srcId="{BB69F5CF-4F82-4954-968E-C77088B25C13}" destId="{6EE5E6BC-3AC6-408D-9E21-BC665B035FE5}" srcOrd="0" destOrd="0" presId="urn:microsoft.com/office/officeart/2005/8/layout/cycle3"/>
    <dgm:cxn modelId="{8F0B967C-EEC4-460C-9DF8-4FF949EA0085}" type="presParOf" srcId="{6EE5E6BC-3AC6-408D-9E21-BC665B035FE5}" destId="{1034D177-AA7D-47E0-B29A-A44DEAE576C6}" srcOrd="0" destOrd="0" presId="urn:microsoft.com/office/officeart/2005/8/layout/cycle3"/>
    <dgm:cxn modelId="{A1712309-D4FE-4914-943F-70E771CB517E}" type="presParOf" srcId="{6EE5E6BC-3AC6-408D-9E21-BC665B035FE5}" destId="{6EEA64CF-0912-4B86-8234-129C9D67E8FD}" srcOrd="1" destOrd="0" presId="urn:microsoft.com/office/officeart/2005/8/layout/cycle3"/>
    <dgm:cxn modelId="{587E20FB-D0E0-444E-B1BA-3EFFC4B930AC}" type="presParOf" srcId="{6EE5E6BC-3AC6-408D-9E21-BC665B035FE5}" destId="{5D9AAE40-4F62-45DC-993A-3E9D6A78DD50}" srcOrd="2" destOrd="0" presId="urn:microsoft.com/office/officeart/2005/8/layout/cycle3"/>
    <dgm:cxn modelId="{9C2E1E63-1110-4100-80EF-7971C190A27B}" type="presParOf" srcId="{6EE5E6BC-3AC6-408D-9E21-BC665B035FE5}" destId="{0AE1F59E-BE98-4C03-909A-505F6FA15BF6}" srcOrd="3" destOrd="0" presId="urn:microsoft.com/office/officeart/2005/8/layout/cycle3"/>
    <dgm:cxn modelId="{11723714-5D43-4FC7-B309-57BE76E5CA5F}" type="presParOf" srcId="{6EE5E6BC-3AC6-408D-9E21-BC665B035FE5}" destId="{035C4C70-95BC-4171-B9B5-CE0574B77B6D}" srcOrd="4" destOrd="0" presId="urn:microsoft.com/office/officeart/2005/8/layout/cycle3"/>
    <dgm:cxn modelId="{431FC1DE-B0CC-4499-8DD7-7286518C9872}" type="presParOf" srcId="{6EE5E6BC-3AC6-408D-9E21-BC665B035FE5}" destId="{8692457C-E63D-4D1E-9B06-FA792A337EB8}" srcOrd="5" destOrd="0" presId="urn:microsoft.com/office/officeart/2005/8/layout/cycle3"/>
    <dgm:cxn modelId="{E63BAC74-1585-4F76-90CD-915C75C48BA1}" type="presParOf" srcId="{6EE5E6BC-3AC6-408D-9E21-BC665B035FE5}" destId="{47FD4689-C77B-45ED-8204-EE40944747A3}" srcOrd="6" destOrd="0" presId="urn:microsoft.com/office/officeart/2005/8/layout/cycle3"/>
    <dgm:cxn modelId="{82AF2C35-13AE-4BC1-BFBD-71F323FE6EE3}" type="presParOf" srcId="{6EE5E6BC-3AC6-408D-9E21-BC665B035FE5}" destId="{F762055C-A4BC-4990-AFAF-FB7EC7E97D8C}"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3989F-7136-48D1-ACEA-500134A7854B}"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1A998525-A37B-4897-806A-10B1729527E6}">
      <dgm:prSet/>
      <dgm:spPr/>
      <dgm:t>
        <a:bodyPr/>
        <a:lstStyle/>
        <a:p>
          <a:r>
            <a:rPr lang="fr-FR" b="0" i="0"/>
            <a:t>Notre association, le Football Club Escalquens, est un club de football amateur ambitieux et sain. Il privilégie la mixité et l’insertion de tous. Nous plaçons les notions de respect et de fair-play au premier plan pour toutes les catégories de joueuses et joueurs. Nous souhaitons bien sûr que ces notions soient associées aux performances sportives comme tout bon compétiteur mais nous pensons que le football permet d'apporter et de véhiculer de grandes valeurs humaines et civiques quel que soit l'âge et le sexe de la personne impliquée au club.</a:t>
          </a:r>
          <a:endParaRPr lang="en-US"/>
        </a:p>
      </dgm:t>
    </dgm:pt>
    <dgm:pt modelId="{7DE4E409-8BCF-4AFE-BEA7-565EF9E011A4}" type="parTrans" cxnId="{AF215AFB-D062-4CD3-B48F-8FC2E28DA71D}">
      <dgm:prSet/>
      <dgm:spPr/>
      <dgm:t>
        <a:bodyPr/>
        <a:lstStyle/>
        <a:p>
          <a:endParaRPr lang="en-US"/>
        </a:p>
      </dgm:t>
    </dgm:pt>
    <dgm:pt modelId="{E93D01F3-5F59-4AEF-AE5E-180F6CEB7159}" type="sibTrans" cxnId="{AF215AFB-D062-4CD3-B48F-8FC2E28DA71D}">
      <dgm:prSet/>
      <dgm:spPr/>
      <dgm:t>
        <a:bodyPr/>
        <a:lstStyle/>
        <a:p>
          <a:endParaRPr lang="en-US"/>
        </a:p>
      </dgm:t>
    </dgm:pt>
    <dgm:pt modelId="{5F33C7B9-DB0E-4CAF-B912-704EF8FF7545}">
      <dgm:prSet/>
      <dgm:spPr/>
      <dgm:t>
        <a:bodyPr/>
        <a:lstStyle/>
        <a:p>
          <a:r>
            <a:rPr lang="fr-FR" b="0" i="0"/>
            <a:t>D’années en années, notre association continue d’attirer du monde et est donc une pierre angulaire du sport de notre ville. Depuis sa création en 2002, notre club ne cesse de grandir. Avec pas moins de 390 licenciés au mois de juin 2022, cette institution qu’est le FCE représente l’association la plus importante en nombre sur la commune.</a:t>
          </a:r>
          <a:endParaRPr lang="en-US"/>
        </a:p>
      </dgm:t>
    </dgm:pt>
    <dgm:pt modelId="{CC92E95E-9ACB-4516-B4C0-8BF29CB2E0CD}" type="parTrans" cxnId="{1D1F5860-18DC-4C86-9BD3-E84A1BC1178D}">
      <dgm:prSet/>
      <dgm:spPr/>
      <dgm:t>
        <a:bodyPr/>
        <a:lstStyle/>
        <a:p>
          <a:endParaRPr lang="en-US"/>
        </a:p>
      </dgm:t>
    </dgm:pt>
    <dgm:pt modelId="{461D244E-9497-4238-ACF1-AFC4B508BE1B}" type="sibTrans" cxnId="{1D1F5860-18DC-4C86-9BD3-E84A1BC1178D}">
      <dgm:prSet/>
      <dgm:spPr/>
      <dgm:t>
        <a:bodyPr/>
        <a:lstStyle/>
        <a:p>
          <a:endParaRPr lang="en-US"/>
        </a:p>
      </dgm:t>
    </dgm:pt>
    <dgm:pt modelId="{99E6C06F-6D21-4C17-B3E7-F379BA4E4316}">
      <dgm:prSet/>
      <dgm:spPr/>
      <dgm:t>
        <a:bodyPr/>
        <a:lstStyle/>
        <a:p>
          <a:r>
            <a:rPr lang="fr-FR" b="0" i="0"/>
            <a:t>Notre école de football est connue et reconnue, la preuve lors des trois dernières saisons pas moins de trois jeunes joueuses ont signé au Toulouse Football Club, le club fanion de notre région.</a:t>
          </a:r>
          <a:endParaRPr lang="en-US"/>
        </a:p>
      </dgm:t>
    </dgm:pt>
    <dgm:pt modelId="{D4CFB2C6-7C6D-4EA5-B8F2-D3648F7A50C6}" type="parTrans" cxnId="{19CB95C0-8104-4507-BC64-EFA4B89CCF93}">
      <dgm:prSet/>
      <dgm:spPr/>
      <dgm:t>
        <a:bodyPr/>
        <a:lstStyle/>
        <a:p>
          <a:endParaRPr lang="en-US"/>
        </a:p>
      </dgm:t>
    </dgm:pt>
    <dgm:pt modelId="{F72B781E-5846-43FC-9D8B-C35D3B078D21}" type="sibTrans" cxnId="{19CB95C0-8104-4507-BC64-EFA4B89CCF93}">
      <dgm:prSet/>
      <dgm:spPr/>
      <dgm:t>
        <a:bodyPr/>
        <a:lstStyle/>
        <a:p>
          <a:endParaRPr lang="en-US"/>
        </a:p>
      </dgm:t>
    </dgm:pt>
    <dgm:pt modelId="{0EA9F216-F8E6-4162-8132-09FFBA4269C5}" type="pres">
      <dgm:prSet presAssocID="{58C3989F-7136-48D1-ACEA-500134A7854B}" presName="Name0" presStyleCnt="0">
        <dgm:presLayoutVars>
          <dgm:dir/>
          <dgm:resizeHandles val="exact"/>
        </dgm:presLayoutVars>
      </dgm:prSet>
      <dgm:spPr/>
    </dgm:pt>
    <dgm:pt modelId="{04EA6A4A-1447-4312-867C-995CD5259D07}" type="pres">
      <dgm:prSet presAssocID="{1A998525-A37B-4897-806A-10B1729527E6}" presName="node" presStyleLbl="node1" presStyleIdx="0" presStyleCnt="3">
        <dgm:presLayoutVars>
          <dgm:bulletEnabled val="1"/>
        </dgm:presLayoutVars>
      </dgm:prSet>
      <dgm:spPr/>
    </dgm:pt>
    <dgm:pt modelId="{4F01FE17-9496-4FD1-A28F-3C712655E508}" type="pres">
      <dgm:prSet presAssocID="{E93D01F3-5F59-4AEF-AE5E-180F6CEB7159}" presName="sibTrans" presStyleLbl="sibTrans2D1" presStyleIdx="0" presStyleCnt="2"/>
      <dgm:spPr/>
    </dgm:pt>
    <dgm:pt modelId="{8F7A2037-11B5-4A00-96D6-A271D23B4D1A}" type="pres">
      <dgm:prSet presAssocID="{E93D01F3-5F59-4AEF-AE5E-180F6CEB7159}" presName="connectorText" presStyleLbl="sibTrans2D1" presStyleIdx="0" presStyleCnt="2"/>
      <dgm:spPr/>
    </dgm:pt>
    <dgm:pt modelId="{A04EF975-1475-4BE1-B200-54157178053F}" type="pres">
      <dgm:prSet presAssocID="{5F33C7B9-DB0E-4CAF-B912-704EF8FF7545}" presName="node" presStyleLbl="node1" presStyleIdx="1" presStyleCnt="3">
        <dgm:presLayoutVars>
          <dgm:bulletEnabled val="1"/>
        </dgm:presLayoutVars>
      </dgm:prSet>
      <dgm:spPr/>
    </dgm:pt>
    <dgm:pt modelId="{F52A5AA4-3EDE-41DD-813F-9EFFEEAEF1E6}" type="pres">
      <dgm:prSet presAssocID="{461D244E-9497-4238-ACF1-AFC4B508BE1B}" presName="sibTrans" presStyleLbl="sibTrans2D1" presStyleIdx="1" presStyleCnt="2"/>
      <dgm:spPr/>
    </dgm:pt>
    <dgm:pt modelId="{921B45B7-732F-4533-A9D3-23809728134E}" type="pres">
      <dgm:prSet presAssocID="{461D244E-9497-4238-ACF1-AFC4B508BE1B}" presName="connectorText" presStyleLbl="sibTrans2D1" presStyleIdx="1" presStyleCnt="2"/>
      <dgm:spPr/>
    </dgm:pt>
    <dgm:pt modelId="{01557D1A-E802-4BE0-A6F3-E7C75CDFA5ED}" type="pres">
      <dgm:prSet presAssocID="{99E6C06F-6D21-4C17-B3E7-F379BA4E4316}" presName="node" presStyleLbl="node1" presStyleIdx="2" presStyleCnt="3">
        <dgm:presLayoutVars>
          <dgm:bulletEnabled val="1"/>
        </dgm:presLayoutVars>
      </dgm:prSet>
      <dgm:spPr/>
    </dgm:pt>
  </dgm:ptLst>
  <dgm:cxnLst>
    <dgm:cxn modelId="{C215621F-C81F-4805-AF4B-8C8F81383215}" type="presOf" srcId="{99E6C06F-6D21-4C17-B3E7-F379BA4E4316}" destId="{01557D1A-E802-4BE0-A6F3-E7C75CDFA5ED}" srcOrd="0" destOrd="0" presId="urn:microsoft.com/office/officeart/2005/8/layout/process1"/>
    <dgm:cxn modelId="{1D1F5860-18DC-4C86-9BD3-E84A1BC1178D}" srcId="{58C3989F-7136-48D1-ACEA-500134A7854B}" destId="{5F33C7B9-DB0E-4CAF-B912-704EF8FF7545}" srcOrd="1" destOrd="0" parTransId="{CC92E95E-9ACB-4516-B4C0-8BF29CB2E0CD}" sibTransId="{461D244E-9497-4238-ACF1-AFC4B508BE1B}"/>
    <dgm:cxn modelId="{20A8A06B-77F7-4BFF-9A99-AAF627CCA4F0}" type="presOf" srcId="{461D244E-9497-4238-ACF1-AFC4B508BE1B}" destId="{F52A5AA4-3EDE-41DD-813F-9EFFEEAEF1E6}" srcOrd="0" destOrd="0" presId="urn:microsoft.com/office/officeart/2005/8/layout/process1"/>
    <dgm:cxn modelId="{7932D990-3B0C-4804-BFD0-4723BE0F28B4}" type="presOf" srcId="{58C3989F-7136-48D1-ACEA-500134A7854B}" destId="{0EA9F216-F8E6-4162-8132-09FFBA4269C5}" srcOrd="0" destOrd="0" presId="urn:microsoft.com/office/officeart/2005/8/layout/process1"/>
    <dgm:cxn modelId="{78FBD398-B94B-47A1-8D4F-2BF9061112AD}" type="presOf" srcId="{E93D01F3-5F59-4AEF-AE5E-180F6CEB7159}" destId="{4F01FE17-9496-4FD1-A28F-3C712655E508}" srcOrd="0" destOrd="0" presId="urn:microsoft.com/office/officeart/2005/8/layout/process1"/>
    <dgm:cxn modelId="{19CB95C0-8104-4507-BC64-EFA4B89CCF93}" srcId="{58C3989F-7136-48D1-ACEA-500134A7854B}" destId="{99E6C06F-6D21-4C17-B3E7-F379BA4E4316}" srcOrd="2" destOrd="0" parTransId="{D4CFB2C6-7C6D-4EA5-B8F2-D3648F7A50C6}" sibTransId="{F72B781E-5846-43FC-9D8B-C35D3B078D21}"/>
    <dgm:cxn modelId="{433330C4-CD1A-4EBC-A5B2-CF2E6CAD9483}" type="presOf" srcId="{1A998525-A37B-4897-806A-10B1729527E6}" destId="{04EA6A4A-1447-4312-867C-995CD5259D07}" srcOrd="0" destOrd="0" presId="urn:microsoft.com/office/officeart/2005/8/layout/process1"/>
    <dgm:cxn modelId="{5B0D29D0-7B30-45C7-8810-4365BE1BAF76}" type="presOf" srcId="{E93D01F3-5F59-4AEF-AE5E-180F6CEB7159}" destId="{8F7A2037-11B5-4A00-96D6-A271D23B4D1A}" srcOrd="1" destOrd="0" presId="urn:microsoft.com/office/officeart/2005/8/layout/process1"/>
    <dgm:cxn modelId="{1DCEAAE7-C8EC-40E1-B852-251074D8C0C1}" type="presOf" srcId="{5F33C7B9-DB0E-4CAF-B912-704EF8FF7545}" destId="{A04EF975-1475-4BE1-B200-54157178053F}" srcOrd="0" destOrd="0" presId="urn:microsoft.com/office/officeart/2005/8/layout/process1"/>
    <dgm:cxn modelId="{AF215AFB-D062-4CD3-B48F-8FC2E28DA71D}" srcId="{58C3989F-7136-48D1-ACEA-500134A7854B}" destId="{1A998525-A37B-4897-806A-10B1729527E6}" srcOrd="0" destOrd="0" parTransId="{7DE4E409-8BCF-4AFE-BEA7-565EF9E011A4}" sibTransId="{E93D01F3-5F59-4AEF-AE5E-180F6CEB7159}"/>
    <dgm:cxn modelId="{F9C7DBFC-3852-47E6-8BE9-4601813E2998}" type="presOf" srcId="{461D244E-9497-4238-ACF1-AFC4B508BE1B}" destId="{921B45B7-732F-4533-A9D3-23809728134E}" srcOrd="1" destOrd="0" presId="urn:microsoft.com/office/officeart/2005/8/layout/process1"/>
    <dgm:cxn modelId="{B0BD8B1F-8041-45ED-9D70-12C432EB2C52}" type="presParOf" srcId="{0EA9F216-F8E6-4162-8132-09FFBA4269C5}" destId="{04EA6A4A-1447-4312-867C-995CD5259D07}" srcOrd="0" destOrd="0" presId="urn:microsoft.com/office/officeart/2005/8/layout/process1"/>
    <dgm:cxn modelId="{D6F5A33D-C96B-47AA-AF20-8B7674FFE85B}" type="presParOf" srcId="{0EA9F216-F8E6-4162-8132-09FFBA4269C5}" destId="{4F01FE17-9496-4FD1-A28F-3C712655E508}" srcOrd="1" destOrd="0" presId="urn:microsoft.com/office/officeart/2005/8/layout/process1"/>
    <dgm:cxn modelId="{F33C3405-3437-4EAA-86BE-1214CDF92B98}" type="presParOf" srcId="{4F01FE17-9496-4FD1-A28F-3C712655E508}" destId="{8F7A2037-11B5-4A00-96D6-A271D23B4D1A}" srcOrd="0" destOrd="0" presId="urn:microsoft.com/office/officeart/2005/8/layout/process1"/>
    <dgm:cxn modelId="{F483C93C-5C38-4471-A664-40F51F59C4D9}" type="presParOf" srcId="{0EA9F216-F8E6-4162-8132-09FFBA4269C5}" destId="{A04EF975-1475-4BE1-B200-54157178053F}" srcOrd="2" destOrd="0" presId="urn:microsoft.com/office/officeart/2005/8/layout/process1"/>
    <dgm:cxn modelId="{858061A2-800A-4D0E-A56F-36860F646825}" type="presParOf" srcId="{0EA9F216-F8E6-4162-8132-09FFBA4269C5}" destId="{F52A5AA4-3EDE-41DD-813F-9EFFEEAEF1E6}" srcOrd="3" destOrd="0" presId="urn:microsoft.com/office/officeart/2005/8/layout/process1"/>
    <dgm:cxn modelId="{CD2AA566-857B-4B6D-A993-E88F4318D427}" type="presParOf" srcId="{F52A5AA4-3EDE-41DD-813F-9EFFEEAEF1E6}" destId="{921B45B7-732F-4533-A9D3-23809728134E}" srcOrd="0" destOrd="0" presId="urn:microsoft.com/office/officeart/2005/8/layout/process1"/>
    <dgm:cxn modelId="{CD7A1E71-18B9-4FFC-B85A-C100C1AF2DFB}" type="presParOf" srcId="{0EA9F216-F8E6-4162-8132-09FFBA4269C5}" destId="{01557D1A-E802-4BE0-A6F3-E7C75CDFA5E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5728A1-00A9-4553-885B-1678CA99CA10}"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3999AB2-9F51-4AC0-B1A6-B0B94714C786}">
      <dgm:prSet/>
      <dgm:spPr/>
      <dgm:t>
        <a:bodyPr/>
        <a:lstStyle/>
        <a:p>
          <a:r>
            <a:rPr lang="fr-FR" b="0" i="0"/>
            <a:t>Co – président : Pierre Couderc</a:t>
          </a:r>
          <a:endParaRPr lang="en-US"/>
        </a:p>
      </dgm:t>
    </dgm:pt>
    <dgm:pt modelId="{1E5D90D6-EFCB-49EF-B03F-768653911343}" type="parTrans" cxnId="{4F88C1F7-1D98-4635-8E08-E35AF5640A0B}">
      <dgm:prSet/>
      <dgm:spPr/>
      <dgm:t>
        <a:bodyPr/>
        <a:lstStyle/>
        <a:p>
          <a:endParaRPr lang="en-US"/>
        </a:p>
      </dgm:t>
    </dgm:pt>
    <dgm:pt modelId="{183EEEE1-C876-4600-9CF6-70B85A74409C}" type="sibTrans" cxnId="{4F88C1F7-1D98-4635-8E08-E35AF5640A0B}">
      <dgm:prSet/>
      <dgm:spPr/>
      <dgm:t>
        <a:bodyPr/>
        <a:lstStyle/>
        <a:p>
          <a:endParaRPr lang="en-US"/>
        </a:p>
      </dgm:t>
    </dgm:pt>
    <dgm:pt modelId="{50F8BBFE-ACF1-492D-A45E-0CF69A9F7BE5}">
      <dgm:prSet/>
      <dgm:spPr/>
      <dgm:t>
        <a:bodyPr/>
        <a:lstStyle/>
        <a:p>
          <a:r>
            <a:rPr lang="fr-FR" b="0" i="0"/>
            <a:t>Co – président, trésorier : Philippe Sazy</a:t>
          </a:r>
          <a:endParaRPr lang="en-US"/>
        </a:p>
      </dgm:t>
    </dgm:pt>
    <dgm:pt modelId="{CD72C785-4C66-497F-B1B3-FCA2E2F6CB43}" type="parTrans" cxnId="{09C7441A-A5C3-4302-9D35-EC98D7B86705}">
      <dgm:prSet/>
      <dgm:spPr/>
      <dgm:t>
        <a:bodyPr/>
        <a:lstStyle/>
        <a:p>
          <a:endParaRPr lang="en-US"/>
        </a:p>
      </dgm:t>
    </dgm:pt>
    <dgm:pt modelId="{605E6038-C1D5-40BA-A201-4D5B7B39D8D1}" type="sibTrans" cxnId="{09C7441A-A5C3-4302-9D35-EC98D7B86705}">
      <dgm:prSet/>
      <dgm:spPr/>
      <dgm:t>
        <a:bodyPr/>
        <a:lstStyle/>
        <a:p>
          <a:endParaRPr lang="en-US"/>
        </a:p>
      </dgm:t>
    </dgm:pt>
    <dgm:pt modelId="{405EF493-342D-4173-BF71-C974D61F30B8}">
      <dgm:prSet/>
      <dgm:spPr/>
      <dgm:t>
        <a:bodyPr/>
        <a:lstStyle/>
        <a:p>
          <a:r>
            <a:rPr lang="fr-FR" b="0" i="0"/>
            <a:t>Vice – président et responsable École foot féminine : Gaëtan Caulet </a:t>
          </a:r>
          <a:endParaRPr lang="en-US"/>
        </a:p>
      </dgm:t>
    </dgm:pt>
    <dgm:pt modelId="{6412EDB1-2909-4B7C-8EF2-DA1BA846713A}" type="parTrans" cxnId="{AFC677C2-BBC7-43D3-BC58-61D54A4F41CA}">
      <dgm:prSet/>
      <dgm:spPr/>
      <dgm:t>
        <a:bodyPr/>
        <a:lstStyle/>
        <a:p>
          <a:endParaRPr lang="en-US"/>
        </a:p>
      </dgm:t>
    </dgm:pt>
    <dgm:pt modelId="{D2D38F91-9060-4C3E-861B-BA6320F3023E}" type="sibTrans" cxnId="{AFC677C2-BBC7-43D3-BC58-61D54A4F41CA}">
      <dgm:prSet/>
      <dgm:spPr/>
      <dgm:t>
        <a:bodyPr/>
        <a:lstStyle/>
        <a:p>
          <a:endParaRPr lang="en-US"/>
        </a:p>
      </dgm:t>
    </dgm:pt>
    <dgm:pt modelId="{5C9E13BA-F57C-4BE5-8C9C-AE48B58E8E73}">
      <dgm:prSet/>
      <dgm:spPr/>
      <dgm:t>
        <a:bodyPr/>
        <a:lstStyle/>
        <a:p>
          <a:r>
            <a:rPr lang="fr-FR" b="0" i="0"/>
            <a:t>Vice – président et responsable École foot masculine : Banières Benoit</a:t>
          </a:r>
          <a:endParaRPr lang="en-US"/>
        </a:p>
      </dgm:t>
    </dgm:pt>
    <dgm:pt modelId="{618113F9-E3A8-434E-A467-9123D056103A}" type="parTrans" cxnId="{881A1FAD-8B30-4774-A0F0-7872C8AEEEEF}">
      <dgm:prSet/>
      <dgm:spPr/>
      <dgm:t>
        <a:bodyPr/>
        <a:lstStyle/>
        <a:p>
          <a:endParaRPr lang="en-US"/>
        </a:p>
      </dgm:t>
    </dgm:pt>
    <dgm:pt modelId="{2D886C70-64DF-4B5D-99D9-8BBB1F99899B}" type="sibTrans" cxnId="{881A1FAD-8B30-4774-A0F0-7872C8AEEEEF}">
      <dgm:prSet/>
      <dgm:spPr/>
      <dgm:t>
        <a:bodyPr/>
        <a:lstStyle/>
        <a:p>
          <a:endParaRPr lang="en-US"/>
        </a:p>
      </dgm:t>
    </dgm:pt>
    <dgm:pt modelId="{B8F20238-7B16-44C3-B117-DD19087EB108}">
      <dgm:prSet/>
      <dgm:spPr/>
      <dgm:t>
        <a:bodyPr/>
        <a:lstStyle/>
        <a:p>
          <a:r>
            <a:rPr lang="fr-FR" b="0" i="0"/>
            <a:t>Secrétaire : Christelle Dedieu</a:t>
          </a:r>
          <a:endParaRPr lang="en-US"/>
        </a:p>
      </dgm:t>
    </dgm:pt>
    <dgm:pt modelId="{B74FCF82-9789-4B16-B283-54A373744E5A}" type="parTrans" cxnId="{D93BECA2-A18D-4BDE-996B-EFC01AA14E96}">
      <dgm:prSet/>
      <dgm:spPr/>
      <dgm:t>
        <a:bodyPr/>
        <a:lstStyle/>
        <a:p>
          <a:endParaRPr lang="en-US"/>
        </a:p>
      </dgm:t>
    </dgm:pt>
    <dgm:pt modelId="{E6CC7355-16A9-41BE-A18C-E06CB1F21BAA}" type="sibTrans" cxnId="{D93BECA2-A18D-4BDE-996B-EFC01AA14E96}">
      <dgm:prSet/>
      <dgm:spPr/>
      <dgm:t>
        <a:bodyPr/>
        <a:lstStyle/>
        <a:p>
          <a:endParaRPr lang="en-US"/>
        </a:p>
      </dgm:t>
    </dgm:pt>
    <dgm:pt modelId="{153F68CB-C794-40C8-B69A-D8E8917ED4E0}" type="pres">
      <dgm:prSet presAssocID="{2A5728A1-00A9-4553-885B-1678CA99CA10}" presName="outerComposite" presStyleCnt="0">
        <dgm:presLayoutVars>
          <dgm:chMax val="5"/>
          <dgm:dir/>
          <dgm:resizeHandles val="exact"/>
        </dgm:presLayoutVars>
      </dgm:prSet>
      <dgm:spPr/>
    </dgm:pt>
    <dgm:pt modelId="{98E4CF4D-1EA5-4180-92FA-0B5FE5025CFE}" type="pres">
      <dgm:prSet presAssocID="{2A5728A1-00A9-4553-885B-1678CA99CA10}" presName="dummyMaxCanvas" presStyleCnt="0">
        <dgm:presLayoutVars/>
      </dgm:prSet>
      <dgm:spPr/>
    </dgm:pt>
    <dgm:pt modelId="{0581C822-A000-4A41-822C-2593511E4164}" type="pres">
      <dgm:prSet presAssocID="{2A5728A1-00A9-4553-885B-1678CA99CA10}" presName="FiveNodes_1" presStyleLbl="node1" presStyleIdx="0" presStyleCnt="5">
        <dgm:presLayoutVars>
          <dgm:bulletEnabled val="1"/>
        </dgm:presLayoutVars>
      </dgm:prSet>
      <dgm:spPr/>
    </dgm:pt>
    <dgm:pt modelId="{9C433D9E-96C3-4008-BB1E-F433FE30350F}" type="pres">
      <dgm:prSet presAssocID="{2A5728A1-00A9-4553-885B-1678CA99CA10}" presName="FiveNodes_2" presStyleLbl="node1" presStyleIdx="1" presStyleCnt="5">
        <dgm:presLayoutVars>
          <dgm:bulletEnabled val="1"/>
        </dgm:presLayoutVars>
      </dgm:prSet>
      <dgm:spPr/>
    </dgm:pt>
    <dgm:pt modelId="{34FA3C2C-DB84-47F2-AA1D-FE426BCC73CE}" type="pres">
      <dgm:prSet presAssocID="{2A5728A1-00A9-4553-885B-1678CA99CA10}" presName="FiveNodes_3" presStyleLbl="node1" presStyleIdx="2" presStyleCnt="5">
        <dgm:presLayoutVars>
          <dgm:bulletEnabled val="1"/>
        </dgm:presLayoutVars>
      </dgm:prSet>
      <dgm:spPr/>
    </dgm:pt>
    <dgm:pt modelId="{B2F5865F-31BD-44EF-AA20-26B77F55863F}" type="pres">
      <dgm:prSet presAssocID="{2A5728A1-00A9-4553-885B-1678CA99CA10}" presName="FiveNodes_4" presStyleLbl="node1" presStyleIdx="3" presStyleCnt="5">
        <dgm:presLayoutVars>
          <dgm:bulletEnabled val="1"/>
        </dgm:presLayoutVars>
      </dgm:prSet>
      <dgm:spPr/>
    </dgm:pt>
    <dgm:pt modelId="{70A451E6-364B-43D0-84E4-3EEEF673C6F3}" type="pres">
      <dgm:prSet presAssocID="{2A5728A1-00A9-4553-885B-1678CA99CA10}" presName="FiveNodes_5" presStyleLbl="node1" presStyleIdx="4" presStyleCnt="5">
        <dgm:presLayoutVars>
          <dgm:bulletEnabled val="1"/>
        </dgm:presLayoutVars>
      </dgm:prSet>
      <dgm:spPr/>
    </dgm:pt>
    <dgm:pt modelId="{34D4A1B8-6673-48A9-BC55-F32C980ED512}" type="pres">
      <dgm:prSet presAssocID="{2A5728A1-00A9-4553-885B-1678CA99CA10}" presName="FiveConn_1-2" presStyleLbl="fgAccFollowNode1" presStyleIdx="0" presStyleCnt="4">
        <dgm:presLayoutVars>
          <dgm:bulletEnabled val="1"/>
        </dgm:presLayoutVars>
      </dgm:prSet>
      <dgm:spPr/>
    </dgm:pt>
    <dgm:pt modelId="{92F0C329-3D76-4C41-AA3F-00EE847DD8B6}" type="pres">
      <dgm:prSet presAssocID="{2A5728A1-00A9-4553-885B-1678CA99CA10}" presName="FiveConn_2-3" presStyleLbl="fgAccFollowNode1" presStyleIdx="1" presStyleCnt="4">
        <dgm:presLayoutVars>
          <dgm:bulletEnabled val="1"/>
        </dgm:presLayoutVars>
      </dgm:prSet>
      <dgm:spPr/>
    </dgm:pt>
    <dgm:pt modelId="{CD4D7251-67D9-4CB4-B7FA-DBC2D9AF6CC1}" type="pres">
      <dgm:prSet presAssocID="{2A5728A1-00A9-4553-885B-1678CA99CA10}" presName="FiveConn_3-4" presStyleLbl="fgAccFollowNode1" presStyleIdx="2" presStyleCnt="4">
        <dgm:presLayoutVars>
          <dgm:bulletEnabled val="1"/>
        </dgm:presLayoutVars>
      </dgm:prSet>
      <dgm:spPr/>
    </dgm:pt>
    <dgm:pt modelId="{99A7EE51-A18D-4D8C-8CB7-335C5795E447}" type="pres">
      <dgm:prSet presAssocID="{2A5728A1-00A9-4553-885B-1678CA99CA10}" presName="FiveConn_4-5" presStyleLbl="fgAccFollowNode1" presStyleIdx="3" presStyleCnt="4">
        <dgm:presLayoutVars>
          <dgm:bulletEnabled val="1"/>
        </dgm:presLayoutVars>
      </dgm:prSet>
      <dgm:spPr/>
    </dgm:pt>
    <dgm:pt modelId="{A39C7E6A-34A3-49DF-94CF-5C9F771CD2EF}" type="pres">
      <dgm:prSet presAssocID="{2A5728A1-00A9-4553-885B-1678CA99CA10}" presName="FiveNodes_1_text" presStyleLbl="node1" presStyleIdx="4" presStyleCnt="5">
        <dgm:presLayoutVars>
          <dgm:bulletEnabled val="1"/>
        </dgm:presLayoutVars>
      </dgm:prSet>
      <dgm:spPr/>
    </dgm:pt>
    <dgm:pt modelId="{219C531D-8CE2-43B7-AFCC-9D782EE976CB}" type="pres">
      <dgm:prSet presAssocID="{2A5728A1-00A9-4553-885B-1678CA99CA10}" presName="FiveNodes_2_text" presStyleLbl="node1" presStyleIdx="4" presStyleCnt="5">
        <dgm:presLayoutVars>
          <dgm:bulletEnabled val="1"/>
        </dgm:presLayoutVars>
      </dgm:prSet>
      <dgm:spPr/>
    </dgm:pt>
    <dgm:pt modelId="{88EFD151-882D-45A9-A051-9DAD425089E3}" type="pres">
      <dgm:prSet presAssocID="{2A5728A1-00A9-4553-885B-1678CA99CA10}" presName="FiveNodes_3_text" presStyleLbl="node1" presStyleIdx="4" presStyleCnt="5">
        <dgm:presLayoutVars>
          <dgm:bulletEnabled val="1"/>
        </dgm:presLayoutVars>
      </dgm:prSet>
      <dgm:spPr/>
    </dgm:pt>
    <dgm:pt modelId="{18D6CCB0-AA15-43C0-88BD-52400DC39C9D}" type="pres">
      <dgm:prSet presAssocID="{2A5728A1-00A9-4553-885B-1678CA99CA10}" presName="FiveNodes_4_text" presStyleLbl="node1" presStyleIdx="4" presStyleCnt="5">
        <dgm:presLayoutVars>
          <dgm:bulletEnabled val="1"/>
        </dgm:presLayoutVars>
      </dgm:prSet>
      <dgm:spPr/>
    </dgm:pt>
    <dgm:pt modelId="{535B64EF-B064-45C4-8C0A-AAC3CE5BDA65}" type="pres">
      <dgm:prSet presAssocID="{2A5728A1-00A9-4553-885B-1678CA99CA10}" presName="FiveNodes_5_text" presStyleLbl="node1" presStyleIdx="4" presStyleCnt="5">
        <dgm:presLayoutVars>
          <dgm:bulletEnabled val="1"/>
        </dgm:presLayoutVars>
      </dgm:prSet>
      <dgm:spPr/>
    </dgm:pt>
  </dgm:ptLst>
  <dgm:cxnLst>
    <dgm:cxn modelId="{68AA830D-FCEA-4D59-A274-5859F5090C02}" type="presOf" srcId="{B8F20238-7B16-44C3-B117-DD19087EB108}" destId="{70A451E6-364B-43D0-84E4-3EEEF673C6F3}" srcOrd="0" destOrd="0" presId="urn:microsoft.com/office/officeart/2005/8/layout/vProcess5"/>
    <dgm:cxn modelId="{22BA3712-AA8C-4EAA-9367-00C55143E44A}" type="presOf" srcId="{D2D38F91-9060-4C3E-861B-BA6320F3023E}" destId="{CD4D7251-67D9-4CB4-B7FA-DBC2D9AF6CC1}" srcOrd="0" destOrd="0" presId="urn:microsoft.com/office/officeart/2005/8/layout/vProcess5"/>
    <dgm:cxn modelId="{09C7441A-A5C3-4302-9D35-EC98D7B86705}" srcId="{2A5728A1-00A9-4553-885B-1678CA99CA10}" destId="{50F8BBFE-ACF1-492D-A45E-0CF69A9F7BE5}" srcOrd="1" destOrd="0" parTransId="{CD72C785-4C66-497F-B1B3-FCA2E2F6CB43}" sibTransId="{605E6038-C1D5-40BA-A201-4D5B7B39D8D1}"/>
    <dgm:cxn modelId="{DFF4EB1A-4B6D-4A4F-A8DB-B46C2CBB321E}" type="presOf" srcId="{2A5728A1-00A9-4553-885B-1678CA99CA10}" destId="{153F68CB-C794-40C8-B69A-D8E8917ED4E0}" srcOrd="0" destOrd="0" presId="urn:microsoft.com/office/officeart/2005/8/layout/vProcess5"/>
    <dgm:cxn modelId="{903B3326-14FB-4351-AE10-1B23061407B2}" type="presOf" srcId="{50F8BBFE-ACF1-492D-A45E-0CF69A9F7BE5}" destId="{219C531D-8CE2-43B7-AFCC-9D782EE976CB}" srcOrd="1" destOrd="0" presId="urn:microsoft.com/office/officeart/2005/8/layout/vProcess5"/>
    <dgm:cxn modelId="{AB00F827-A0B4-4A1F-BD3E-6AC0666E5F7A}" type="presOf" srcId="{5C9E13BA-F57C-4BE5-8C9C-AE48B58E8E73}" destId="{B2F5865F-31BD-44EF-AA20-26B77F55863F}" srcOrd="0" destOrd="0" presId="urn:microsoft.com/office/officeart/2005/8/layout/vProcess5"/>
    <dgm:cxn modelId="{083A9534-0437-4E44-96A4-5F5574819560}" type="presOf" srcId="{50F8BBFE-ACF1-492D-A45E-0CF69A9F7BE5}" destId="{9C433D9E-96C3-4008-BB1E-F433FE30350F}" srcOrd="0" destOrd="0" presId="urn:microsoft.com/office/officeart/2005/8/layout/vProcess5"/>
    <dgm:cxn modelId="{BDF4224A-F4D7-47E0-9FA9-1B5A299395A9}" type="presOf" srcId="{183EEEE1-C876-4600-9CF6-70B85A74409C}" destId="{34D4A1B8-6673-48A9-BC55-F32C980ED512}" srcOrd="0" destOrd="0" presId="urn:microsoft.com/office/officeart/2005/8/layout/vProcess5"/>
    <dgm:cxn modelId="{FC72F354-99CB-4560-B07D-F3834152D78B}" type="presOf" srcId="{405EF493-342D-4173-BF71-C974D61F30B8}" destId="{34FA3C2C-DB84-47F2-AA1D-FE426BCC73CE}" srcOrd="0" destOrd="0" presId="urn:microsoft.com/office/officeart/2005/8/layout/vProcess5"/>
    <dgm:cxn modelId="{851E1F57-D024-40DF-81B7-726B565E3A7E}" type="presOf" srcId="{B8F20238-7B16-44C3-B117-DD19087EB108}" destId="{535B64EF-B064-45C4-8C0A-AAC3CE5BDA65}" srcOrd="1" destOrd="0" presId="urn:microsoft.com/office/officeart/2005/8/layout/vProcess5"/>
    <dgm:cxn modelId="{E2CC7592-7073-41FF-93CC-07758A4BA0CE}" type="presOf" srcId="{5C9E13BA-F57C-4BE5-8C9C-AE48B58E8E73}" destId="{18D6CCB0-AA15-43C0-88BD-52400DC39C9D}" srcOrd="1" destOrd="0" presId="urn:microsoft.com/office/officeart/2005/8/layout/vProcess5"/>
    <dgm:cxn modelId="{D93BECA2-A18D-4BDE-996B-EFC01AA14E96}" srcId="{2A5728A1-00A9-4553-885B-1678CA99CA10}" destId="{B8F20238-7B16-44C3-B117-DD19087EB108}" srcOrd="4" destOrd="0" parTransId="{B74FCF82-9789-4B16-B283-54A373744E5A}" sibTransId="{E6CC7355-16A9-41BE-A18C-E06CB1F21BAA}"/>
    <dgm:cxn modelId="{6E86DBA8-F740-46E0-AE5A-155474CA0996}" type="presOf" srcId="{2D886C70-64DF-4B5D-99D9-8BBB1F99899B}" destId="{99A7EE51-A18D-4D8C-8CB7-335C5795E447}" srcOrd="0" destOrd="0" presId="urn:microsoft.com/office/officeart/2005/8/layout/vProcess5"/>
    <dgm:cxn modelId="{881A1FAD-8B30-4774-A0F0-7872C8AEEEEF}" srcId="{2A5728A1-00A9-4553-885B-1678CA99CA10}" destId="{5C9E13BA-F57C-4BE5-8C9C-AE48B58E8E73}" srcOrd="3" destOrd="0" parTransId="{618113F9-E3A8-434E-A467-9123D056103A}" sibTransId="{2D886C70-64DF-4B5D-99D9-8BBB1F99899B}"/>
    <dgm:cxn modelId="{3245B5B5-3D69-45C9-A0A8-0A72879D7EAE}" type="presOf" srcId="{E3999AB2-9F51-4AC0-B1A6-B0B94714C786}" destId="{0581C822-A000-4A41-822C-2593511E4164}" srcOrd="0" destOrd="0" presId="urn:microsoft.com/office/officeart/2005/8/layout/vProcess5"/>
    <dgm:cxn modelId="{AFC677C2-BBC7-43D3-BC58-61D54A4F41CA}" srcId="{2A5728A1-00A9-4553-885B-1678CA99CA10}" destId="{405EF493-342D-4173-BF71-C974D61F30B8}" srcOrd="2" destOrd="0" parTransId="{6412EDB1-2909-4B7C-8EF2-DA1BA846713A}" sibTransId="{D2D38F91-9060-4C3E-861B-BA6320F3023E}"/>
    <dgm:cxn modelId="{B08FEEDE-0B6F-4397-B562-A6357116C648}" type="presOf" srcId="{E3999AB2-9F51-4AC0-B1A6-B0B94714C786}" destId="{A39C7E6A-34A3-49DF-94CF-5C9F771CD2EF}" srcOrd="1" destOrd="0" presId="urn:microsoft.com/office/officeart/2005/8/layout/vProcess5"/>
    <dgm:cxn modelId="{B7C547E9-3501-44C3-B05E-2D954D50E8B6}" type="presOf" srcId="{405EF493-342D-4173-BF71-C974D61F30B8}" destId="{88EFD151-882D-45A9-A051-9DAD425089E3}" srcOrd="1" destOrd="0" presId="urn:microsoft.com/office/officeart/2005/8/layout/vProcess5"/>
    <dgm:cxn modelId="{743D32EF-19E8-42BA-BDAF-43DEE3A98EDE}" type="presOf" srcId="{605E6038-C1D5-40BA-A201-4D5B7B39D8D1}" destId="{92F0C329-3D76-4C41-AA3F-00EE847DD8B6}" srcOrd="0" destOrd="0" presId="urn:microsoft.com/office/officeart/2005/8/layout/vProcess5"/>
    <dgm:cxn modelId="{4F88C1F7-1D98-4635-8E08-E35AF5640A0B}" srcId="{2A5728A1-00A9-4553-885B-1678CA99CA10}" destId="{E3999AB2-9F51-4AC0-B1A6-B0B94714C786}" srcOrd="0" destOrd="0" parTransId="{1E5D90D6-EFCB-49EF-B03F-768653911343}" sibTransId="{183EEEE1-C876-4600-9CF6-70B85A74409C}"/>
    <dgm:cxn modelId="{FF77A926-FBA4-40A7-98F7-BF11BD901C79}" type="presParOf" srcId="{153F68CB-C794-40C8-B69A-D8E8917ED4E0}" destId="{98E4CF4D-1EA5-4180-92FA-0B5FE5025CFE}" srcOrd="0" destOrd="0" presId="urn:microsoft.com/office/officeart/2005/8/layout/vProcess5"/>
    <dgm:cxn modelId="{820E6405-C1BF-48D5-AEC6-5FD70A3421FB}" type="presParOf" srcId="{153F68CB-C794-40C8-B69A-D8E8917ED4E0}" destId="{0581C822-A000-4A41-822C-2593511E4164}" srcOrd="1" destOrd="0" presId="urn:microsoft.com/office/officeart/2005/8/layout/vProcess5"/>
    <dgm:cxn modelId="{46ED8421-B94D-4AFF-BB90-1D6B4F04436B}" type="presParOf" srcId="{153F68CB-C794-40C8-B69A-D8E8917ED4E0}" destId="{9C433D9E-96C3-4008-BB1E-F433FE30350F}" srcOrd="2" destOrd="0" presId="urn:microsoft.com/office/officeart/2005/8/layout/vProcess5"/>
    <dgm:cxn modelId="{186AB179-BD3A-4152-B531-3BB6B7EECA4D}" type="presParOf" srcId="{153F68CB-C794-40C8-B69A-D8E8917ED4E0}" destId="{34FA3C2C-DB84-47F2-AA1D-FE426BCC73CE}" srcOrd="3" destOrd="0" presId="urn:microsoft.com/office/officeart/2005/8/layout/vProcess5"/>
    <dgm:cxn modelId="{FEBC2293-D61B-461E-BF81-249A600D9520}" type="presParOf" srcId="{153F68CB-C794-40C8-B69A-D8E8917ED4E0}" destId="{B2F5865F-31BD-44EF-AA20-26B77F55863F}" srcOrd="4" destOrd="0" presId="urn:microsoft.com/office/officeart/2005/8/layout/vProcess5"/>
    <dgm:cxn modelId="{6B750F68-9AB5-4585-BE9E-CF3019EB0AF6}" type="presParOf" srcId="{153F68CB-C794-40C8-B69A-D8E8917ED4E0}" destId="{70A451E6-364B-43D0-84E4-3EEEF673C6F3}" srcOrd="5" destOrd="0" presId="urn:microsoft.com/office/officeart/2005/8/layout/vProcess5"/>
    <dgm:cxn modelId="{728E9FA7-C612-4BD7-A0F2-FE8FC11E5E13}" type="presParOf" srcId="{153F68CB-C794-40C8-B69A-D8E8917ED4E0}" destId="{34D4A1B8-6673-48A9-BC55-F32C980ED512}" srcOrd="6" destOrd="0" presId="urn:microsoft.com/office/officeart/2005/8/layout/vProcess5"/>
    <dgm:cxn modelId="{5A259AAD-A5F7-4EB2-98AE-36BAF299F275}" type="presParOf" srcId="{153F68CB-C794-40C8-B69A-D8E8917ED4E0}" destId="{92F0C329-3D76-4C41-AA3F-00EE847DD8B6}" srcOrd="7" destOrd="0" presId="urn:microsoft.com/office/officeart/2005/8/layout/vProcess5"/>
    <dgm:cxn modelId="{C89FC3BF-B8F4-4DF1-85C6-A43523C35A91}" type="presParOf" srcId="{153F68CB-C794-40C8-B69A-D8E8917ED4E0}" destId="{CD4D7251-67D9-4CB4-B7FA-DBC2D9AF6CC1}" srcOrd="8" destOrd="0" presId="urn:microsoft.com/office/officeart/2005/8/layout/vProcess5"/>
    <dgm:cxn modelId="{EEA74AB0-4CBE-4826-A84C-BFC81F704BE1}" type="presParOf" srcId="{153F68CB-C794-40C8-B69A-D8E8917ED4E0}" destId="{99A7EE51-A18D-4D8C-8CB7-335C5795E447}" srcOrd="9" destOrd="0" presId="urn:microsoft.com/office/officeart/2005/8/layout/vProcess5"/>
    <dgm:cxn modelId="{10642D31-C0B4-4750-9B81-1C3F0805FA0D}" type="presParOf" srcId="{153F68CB-C794-40C8-B69A-D8E8917ED4E0}" destId="{A39C7E6A-34A3-49DF-94CF-5C9F771CD2EF}" srcOrd="10" destOrd="0" presId="urn:microsoft.com/office/officeart/2005/8/layout/vProcess5"/>
    <dgm:cxn modelId="{D4B58FC7-74F6-4267-8EDE-D618BEEBD729}" type="presParOf" srcId="{153F68CB-C794-40C8-B69A-D8E8917ED4E0}" destId="{219C531D-8CE2-43B7-AFCC-9D782EE976CB}" srcOrd="11" destOrd="0" presId="urn:microsoft.com/office/officeart/2005/8/layout/vProcess5"/>
    <dgm:cxn modelId="{2C37540B-3CDB-4176-A010-8CD1DA5E5EFF}" type="presParOf" srcId="{153F68CB-C794-40C8-B69A-D8E8917ED4E0}" destId="{88EFD151-882D-45A9-A051-9DAD425089E3}" srcOrd="12" destOrd="0" presId="urn:microsoft.com/office/officeart/2005/8/layout/vProcess5"/>
    <dgm:cxn modelId="{15A2D83C-074C-482E-A53C-7DADC8F70678}" type="presParOf" srcId="{153F68CB-C794-40C8-B69A-D8E8917ED4E0}" destId="{18D6CCB0-AA15-43C0-88BD-52400DC39C9D}" srcOrd="13" destOrd="0" presId="urn:microsoft.com/office/officeart/2005/8/layout/vProcess5"/>
    <dgm:cxn modelId="{94790E87-64FA-4DBF-8B6F-D9F437C12C22}" type="presParOf" srcId="{153F68CB-C794-40C8-B69A-D8E8917ED4E0}" destId="{535B64EF-B064-45C4-8C0A-AAC3CE5BDA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E3B3F8-C13D-43D1-A0E1-1E1F2E2775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55D4DE5-4F34-404D-971A-B6EE54D5D500}">
      <dgm:prSet/>
      <dgm:spPr/>
      <dgm:t>
        <a:bodyPr/>
        <a:lstStyle/>
        <a:p>
          <a:r>
            <a:rPr lang="fr-FR" b="0" i="0" dirty="0"/>
            <a:t>Le FCE est un club sportif, engagé dans de nombreuses compétitions. Le FCE est également club formateur, il a pour responsabilité d’enseigner la pratique du football aux jeunes, de les faire progresser, et de leur apporter cette satisfaction que nous avons quand nous nous améliorons, ainsi nous deviendrons meilleurs(es). Il faut que cette volonté d’aller « plus haut, plus loin », se fasse dans le respect des autres, des arbitres, des adversaires et des partenaires.</a:t>
          </a:r>
          <a:endParaRPr lang="en-US" dirty="0"/>
        </a:p>
      </dgm:t>
    </dgm:pt>
    <dgm:pt modelId="{1C9D6C5C-5698-4B42-9CC3-63D39ACF0141}" type="parTrans" cxnId="{7D4BF4E1-E043-4D54-B38A-396985314414}">
      <dgm:prSet/>
      <dgm:spPr/>
      <dgm:t>
        <a:bodyPr/>
        <a:lstStyle/>
        <a:p>
          <a:endParaRPr lang="en-US"/>
        </a:p>
      </dgm:t>
    </dgm:pt>
    <dgm:pt modelId="{23428E65-60FE-4370-83E7-A5207B7E8D0D}" type="sibTrans" cxnId="{7D4BF4E1-E043-4D54-B38A-396985314414}">
      <dgm:prSet/>
      <dgm:spPr/>
      <dgm:t>
        <a:bodyPr/>
        <a:lstStyle/>
        <a:p>
          <a:endParaRPr lang="en-US"/>
        </a:p>
      </dgm:t>
    </dgm:pt>
    <dgm:pt modelId="{32C5FEAA-82DC-4428-80FB-2683994D6FDD}">
      <dgm:prSet/>
      <dgm:spPr/>
      <dgm:t>
        <a:bodyPr/>
        <a:lstStyle/>
        <a:p>
          <a:r>
            <a:rPr lang="fr-FR" b="0" i="0"/>
            <a:t>Notre projet comporte donc un volet sportif majeur, basé sur l’ambition, le travail et le plaisir.</a:t>
          </a:r>
          <a:endParaRPr lang="en-US"/>
        </a:p>
      </dgm:t>
    </dgm:pt>
    <dgm:pt modelId="{15101FFE-D013-45F9-8F66-EF72DCC01411}" type="parTrans" cxnId="{7CD1AC84-0EF3-4EC6-8F81-5074CCBD44B4}">
      <dgm:prSet/>
      <dgm:spPr/>
      <dgm:t>
        <a:bodyPr/>
        <a:lstStyle/>
        <a:p>
          <a:endParaRPr lang="en-US"/>
        </a:p>
      </dgm:t>
    </dgm:pt>
    <dgm:pt modelId="{F782C662-1514-49C8-8D72-0C3A9AB017AD}" type="sibTrans" cxnId="{7CD1AC84-0EF3-4EC6-8F81-5074CCBD44B4}">
      <dgm:prSet/>
      <dgm:spPr/>
      <dgm:t>
        <a:bodyPr/>
        <a:lstStyle/>
        <a:p>
          <a:endParaRPr lang="en-US"/>
        </a:p>
      </dgm:t>
    </dgm:pt>
    <dgm:pt modelId="{915F1DC6-2B5B-46AA-A814-B5C91BBFBB98}" type="pres">
      <dgm:prSet presAssocID="{1CE3B3F8-C13D-43D1-A0E1-1E1F2E27758C}" presName="hierChild1" presStyleCnt="0">
        <dgm:presLayoutVars>
          <dgm:chPref val="1"/>
          <dgm:dir/>
          <dgm:animOne val="branch"/>
          <dgm:animLvl val="lvl"/>
          <dgm:resizeHandles/>
        </dgm:presLayoutVars>
      </dgm:prSet>
      <dgm:spPr/>
    </dgm:pt>
    <dgm:pt modelId="{10001166-A78C-4142-BCF5-FD63CA73C1ED}" type="pres">
      <dgm:prSet presAssocID="{455D4DE5-4F34-404D-971A-B6EE54D5D500}" presName="hierRoot1" presStyleCnt="0"/>
      <dgm:spPr/>
    </dgm:pt>
    <dgm:pt modelId="{052BED5E-7CBE-42C5-B2E4-4F0D65F778AA}" type="pres">
      <dgm:prSet presAssocID="{455D4DE5-4F34-404D-971A-B6EE54D5D500}" presName="composite" presStyleCnt="0"/>
      <dgm:spPr/>
    </dgm:pt>
    <dgm:pt modelId="{154BB490-1596-4750-A260-9E0ACEDFDC8E}" type="pres">
      <dgm:prSet presAssocID="{455D4DE5-4F34-404D-971A-B6EE54D5D500}" presName="background" presStyleLbl="node0" presStyleIdx="0" presStyleCnt="2"/>
      <dgm:spPr/>
    </dgm:pt>
    <dgm:pt modelId="{02AA3DCF-91D4-4EE8-8735-D6979F4BCFAE}" type="pres">
      <dgm:prSet presAssocID="{455D4DE5-4F34-404D-971A-B6EE54D5D500}" presName="text" presStyleLbl="fgAcc0" presStyleIdx="0" presStyleCnt="2">
        <dgm:presLayoutVars>
          <dgm:chPref val="3"/>
        </dgm:presLayoutVars>
      </dgm:prSet>
      <dgm:spPr/>
    </dgm:pt>
    <dgm:pt modelId="{4EEE0DF0-CA4D-4DC2-850F-801F653C82C2}" type="pres">
      <dgm:prSet presAssocID="{455D4DE5-4F34-404D-971A-B6EE54D5D500}" presName="hierChild2" presStyleCnt="0"/>
      <dgm:spPr/>
    </dgm:pt>
    <dgm:pt modelId="{D8873E1C-3C0B-4AF5-8B76-A737A19A7093}" type="pres">
      <dgm:prSet presAssocID="{32C5FEAA-82DC-4428-80FB-2683994D6FDD}" presName="hierRoot1" presStyleCnt="0"/>
      <dgm:spPr/>
    </dgm:pt>
    <dgm:pt modelId="{7FEB7FCA-9E9A-43D2-A821-E32B4EF90A30}" type="pres">
      <dgm:prSet presAssocID="{32C5FEAA-82DC-4428-80FB-2683994D6FDD}" presName="composite" presStyleCnt="0"/>
      <dgm:spPr/>
    </dgm:pt>
    <dgm:pt modelId="{C9A48EB4-609C-46A8-9E6F-C8097AFC5C9C}" type="pres">
      <dgm:prSet presAssocID="{32C5FEAA-82DC-4428-80FB-2683994D6FDD}" presName="background" presStyleLbl="node0" presStyleIdx="1" presStyleCnt="2"/>
      <dgm:spPr/>
    </dgm:pt>
    <dgm:pt modelId="{14440BE8-3E0C-4033-88DF-C7A5FC1C96F0}" type="pres">
      <dgm:prSet presAssocID="{32C5FEAA-82DC-4428-80FB-2683994D6FDD}" presName="text" presStyleLbl="fgAcc0" presStyleIdx="1" presStyleCnt="2">
        <dgm:presLayoutVars>
          <dgm:chPref val="3"/>
        </dgm:presLayoutVars>
      </dgm:prSet>
      <dgm:spPr/>
    </dgm:pt>
    <dgm:pt modelId="{15F63954-7286-422B-ACD8-38C0651F874B}" type="pres">
      <dgm:prSet presAssocID="{32C5FEAA-82DC-4428-80FB-2683994D6FDD}" presName="hierChild2" presStyleCnt="0"/>
      <dgm:spPr/>
    </dgm:pt>
  </dgm:ptLst>
  <dgm:cxnLst>
    <dgm:cxn modelId="{728FD171-0D2D-4A21-9E55-05FC28A158EE}" type="presOf" srcId="{455D4DE5-4F34-404D-971A-B6EE54D5D500}" destId="{02AA3DCF-91D4-4EE8-8735-D6979F4BCFAE}" srcOrd="0" destOrd="0" presId="urn:microsoft.com/office/officeart/2005/8/layout/hierarchy1"/>
    <dgm:cxn modelId="{7CD1AC84-0EF3-4EC6-8F81-5074CCBD44B4}" srcId="{1CE3B3F8-C13D-43D1-A0E1-1E1F2E27758C}" destId="{32C5FEAA-82DC-4428-80FB-2683994D6FDD}" srcOrd="1" destOrd="0" parTransId="{15101FFE-D013-45F9-8F66-EF72DCC01411}" sibTransId="{F782C662-1514-49C8-8D72-0C3A9AB017AD}"/>
    <dgm:cxn modelId="{97905CD0-DD04-443D-9128-6D579D8F2982}" type="presOf" srcId="{1CE3B3F8-C13D-43D1-A0E1-1E1F2E27758C}" destId="{915F1DC6-2B5B-46AA-A814-B5C91BBFBB98}" srcOrd="0" destOrd="0" presId="urn:microsoft.com/office/officeart/2005/8/layout/hierarchy1"/>
    <dgm:cxn modelId="{7D4BF4E1-E043-4D54-B38A-396985314414}" srcId="{1CE3B3F8-C13D-43D1-A0E1-1E1F2E27758C}" destId="{455D4DE5-4F34-404D-971A-B6EE54D5D500}" srcOrd="0" destOrd="0" parTransId="{1C9D6C5C-5698-4B42-9CC3-63D39ACF0141}" sibTransId="{23428E65-60FE-4370-83E7-A5207B7E8D0D}"/>
    <dgm:cxn modelId="{D80C50F1-19FA-4C23-B865-630BB99769B5}" type="presOf" srcId="{32C5FEAA-82DC-4428-80FB-2683994D6FDD}" destId="{14440BE8-3E0C-4033-88DF-C7A5FC1C96F0}" srcOrd="0" destOrd="0" presId="urn:microsoft.com/office/officeart/2005/8/layout/hierarchy1"/>
    <dgm:cxn modelId="{CE49C58E-F289-42AE-9CD3-A61007823D46}" type="presParOf" srcId="{915F1DC6-2B5B-46AA-A814-B5C91BBFBB98}" destId="{10001166-A78C-4142-BCF5-FD63CA73C1ED}" srcOrd="0" destOrd="0" presId="urn:microsoft.com/office/officeart/2005/8/layout/hierarchy1"/>
    <dgm:cxn modelId="{C284F9ED-E2F4-4270-BA78-B70358026335}" type="presParOf" srcId="{10001166-A78C-4142-BCF5-FD63CA73C1ED}" destId="{052BED5E-7CBE-42C5-B2E4-4F0D65F778AA}" srcOrd="0" destOrd="0" presId="urn:microsoft.com/office/officeart/2005/8/layout/hierarchy1"/>
    <dgm:cxn modelId="{6D3CE5E4-0F14-45B6-9F98-95F3D02B867B}" type="presParOf" srcId="{052BED5E-7CBE-42C5-B2E4-4F0D65F778AA}" destId="{154BB490-1596-4750-A260-9E0ACEDFDC8E}" srcOrd="0" destOrd="0" presId="urn:microsoft.com/office/officeart/2005/8/layout/hierarchy1"/>
    <dgm:cxn modelId="{19D32871-9A76-44FC-BF3E-82218856253C}" type="presParOf" srcId="{052BED5E-7CBE-42C5-B2E4-4F0D65F778AA}" destId="{02AA3DCF-91D4-4EE8-8735-D6979F4BCFAE}" srcOrd="1" destOrd="0" presId="urn:microsoft.com/office/officeart/2005/8/layout/hierarchy1"/>
    <dgm:cxn modelId="{94915ECB-7348-4446-AE01-69ADFC94C394}" type="presParOf" srcId="{10001166-A78C-4142-BCF5-FD63CA73C1ED}" destId="{4EEE0DF0-CA4D-4DC2-850F-801F653C82C2}" srcOrd="1" destOrd="0" presId="urn:microsoft.com/office/officeart/2005/8/layout/hierarchy1"/>
    <dgm:cxn modelId="{C3CE228D-AA23-4956-9D56-E872A1A599F0}" type="presParOf" srcId="{915F1DC6-2B5B-46AA-A814-B5C91BBFBB98}" destId="{D8873E1C-3C0B-4AF5-8B76-A737A19A7093}" srcOrd="1" destOrd="0" presId="urn:microsoft.com/office/officeart/2005/8/layout/hierarchy1"/>
    <dgm:cxn modelId="{F775D4F7-9E09-4F31-9D71-D3DCABB0FE3C}" type="presParOf" srcId="{D8873E1C-3C0B-4AF5-8B76-A737A19A7093}" destId="{7FEB7FCA-9E9A-43D2-A821-E32B4EF90A30}" srcOrd="0" destOrd="0" presId="urn:microsoft.com/office/officeart/2005/8/layout/hierarchy1"/>
    <dgm:cxn modelId="{1D1FD8B8-DF55-443A-B28E-D73BDF7B57BE}" type="presParOf" srcId="{7FEB7FCA-9E9A-43D2-A821-E32B4EF90A30}" destId="{C9A48EB4-609C-46A8-9E6F-C8097AFC5C9C}" srcOrd="0" destOrd="0" presId="urn:microsoft.com/office/officeart/2005/8/layout/hierarchy1"/>
    <dgm:cxn modelId="{4A638BDA-8FE6-44FF-AB9A-1CC0E6E25AD0}" type="presParOf" srcId="{7FEB7FCA-9E9A-43D2-A821-E32B4EF90A30}" destId="{14440BE8-3E0C-4033-88DF-C7A5FC1C96F0}" srcOrd="1" destOrd="0" presId="urn:microsoft.com/office/officeart/2005/8/layout/hierarchy1"/>
    <dgm:cxn modelId="{BD8D1321-16E2-4632-B4A1-231B8C19F7F6}" type="presParOf" srcId="{D8873E1C-3C0B-4AF5-8B76-A737A19A7093}" destId="{15F63954-7286-422B-ACD8-38C0651F87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EE6153-B819-4E29-86B0-BBB5A859A88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E945737-0679-42B8-8422-C85A71C8F8D2}">
      <dgm:prSet custT="1"/>
      <dgm:spPr/>
      <dgm:t>
        <a:bodyPr/>
        <a:lstStyle/>
        <a:p>
          <a:r>
            <a:rPr lang="fr-FR" sz="1900" b="0" i="0" dirty="0"/>
            <a:t>Le football est un sport collectif. Comme dans tous les autres « sports </a:t>
          </a:r>
          <a:r>
            <a:rPr lang="fr-FR" sz="1900" b="0" i="0" dirty="0" err="1"/>
            <a:t>co</a:t>
          </a:r>
          <a:r>
            <a:rPr lang="fr-FR" sz="1900" b="0" i="0" dirty="0"/>
            <a:t> », l’esprit d’équipe tient un rôle majeur dans la réussite sportive. Le ciment de cet esprit d’équipe, c’est la convivialité, l’envie d’être ensemble, le plaisir de partager.</a:t>
          </a:r>
          <a:endParaRPr lang="en-US" sz="1900" dirty="0"/>
        </a:p>
      </dgm:t>
    </dgm:pt>
    <dgm:pt modelId="{69A1F1D5-37C3-49FF-9779-9E37819D6A36}" type="parTrans" cxnId="{E1A6CCCF-9C12-4DDF-902A-AF2B6DA0BE3E}">
      <dgm:prSet/>
      <dgm:spPr/>
      <dgm:t>
        <a:bodyPr/>
        <a:lstStyle/>
        <a:p>
          <a:endParaRPr lang="en-US"/>
        </a:p>
      </dgm:t>
    </dgm:pt>
    <dgm:pt modelId="{6FECDB97-0EF2-4BED-AFFA-8259BBE694F4}" type="sibTrans" cxnId="{E1A6CCCF-9C12-4DDF-902A-AF2B6DA0BE3E}">
      <dgm:prSet/>
      <dgm:spPr/>
      <dgm:t>
        <a:bodyPr/>
        <a:lstStyle/>
        <a:p>
          <a:endParaRPr lang="en-US"/>
        </a:p>
      </dgm:t>
    </dgm:pt>
    <dgm:pt modelId="{D3188DFE-0F0E-4E1D-9B61-212D548761D2}">
      <dgm:prSet custT="1"/>
      <dgm:spPr/>
      <dgm:t>
        <a:bodyPr/>
        <a:lstStyle/>
        <a:p>
          <a:r>
            <a:rPr lang="fr-FR" sz="1900" b="0" i="0" dirty="0"/>
            <a:t>Notre projet comporte un certain nombre d’idées pour faciliter les échanges au sein du club, et favoriser la convivialité, la solidarité et l’amitié.</a:t>
          </a:r>
          <a:endParaRPr lang="en-US" sz="1900" dirty="0"/>
        </a:p>
      </dgm:t>
    </dgm:pt>
    <dgm:pt modelId="{C0879442-0680-473B-ACDF-A823DEEE3C31}" type="parTrans" cxnId="{91257E4E-C891-4404-999F-140B602EB426}">
      <dgm:prSet/>
      <dgm:spPr/>
      <dgm:t>
        <a:bodyPr/>
        <a:lstStyle/>
        <a:p>
          <a:endParaRPr lang="en-US"/>
        </a:p>
      </dgm:t>
    </dgm:pt>
    <dgm:pt modelId="{2E6A9C1F-3DC7-4361-B231-B441D57F36DA}" type="sibTrans" cxnId="{91257E4E-C891-4404-999F-140B602EB426}">
      <dgm:prSet/>
      <dgm:spPr/>
      <dgm:t>
        <a:bodyPr/>
        <a:lstStyle/>
        <a:p>
          <a:endParaRPr lang="en-US"/>
        </a:p>
      </dgm:t>
    </dgm:pt>
    <dgm:pt modelId="{8D06A5DD-5E89-4079-BFFD-36F6ACF77792}" type="pres">
      <dgm:prSet presAssocID="{ABEE6153-B819-4E29-86B0-BBB5A859A886}" presName="hierChild1" presStyleCnt="0">
        <dgm:presLayoutVars>
          <dgm:chPref val="1"/>
          <dgm:dir/>
          <dgm:animOne val="branch"/>
          <dgm:animLvl val="lvl"/>
          <dgm:resizeHandles/>
        </dgm:presLayoutVars>
      </dgm:prSet>
      <dgm:spPr/>
    </dgm:pt>
    <dgm:pt modelId="{29A24221-36B0-4789-96CE-D0A52BB9A8C8}" type="pres">
      <dgm:prSet presAssocID="{9E945737-0679-42B8-8422-C85A71C8F8D2}" presName="hierRoot1" presStyleCnt="0"/>
      <dgm:spPr/>
    </dgm:pt>
    <dgm:pt modelId="{D330F82B-0721-4525-97D6-84449E86126E}" type="pres">
      <dgm:prSet presAssocID="{9E945737-0679-42B8-8422-C85A71C8F8D2}" presName="composite" presStyleCnt="0"/>
      <dgm:spPr/>
    </dgm:pt>
    <dgm:pt modelId="{17DE434C-E393-4935-8D2C-E79CBAA6EC16}" type="pres">
      <dgm:prSet presAssocID="{9E945737-0679-42B8-8422-C85A71C8F8D2}" presName="background" presStyleLbl="node0" presStyleIdx="0" presStyleCnt="2"/>
      <dgm:spPr/>
    </dgm:pt>
    <dgm:pt modelId="{F5EF6306-36B7-4C9D-8E6A-6046665336B5}" type="pres">
      <dgm:prSet presAssocID="{9E945737-0679-42B8-8422-C85A71C8F8D2}" presName="text" presStyleLbl="fgAcc0" presStyleIdx="0" presStyleCnt="2">
        <dgm:presLayoutVars>
          <dgm:chPref val="3"/>
        </dgm:presLayoutVars>
      </dgm:prSet>
      <dgm:spPr/>
    </dgm:pt>
    <dgm:pt modelId="{7B724932-C5A1-4B16-969A-304A0E51FD85}" type="pres">
      <dgm:prSet presAssocID="{9E945737-0679-42B8-8422-C85A71C8F8D2}" presName="hierChild2" presStyleCnt="0"/>
      <dgm:spPr/>
    </dgm:pt>
    <dgm:pt modelId="{96B152D1-F469-4B3D-B588-E5D4DD6DD471}" type="pres">
      <dgm:prSet presAssocID="{D3188DFE-0F0E-4E1D-9B61-212D548761D2}" presName="hierRoot1" presStyleCnt="0"/>
      <dgm:spPr/>
    </dgm:pt>
    <dgm:pt modelId="{E30190A5-8C0E-4576-8180-79994B92956A}" type="pres">
      <dgm:prSet presAssocID="{D3188DFE-0F0E-4E1D-9B61-212D548761D2}" presName="composite" presStyleCnt="0"/>
      <dgm:spPr/>
    </dgm:pt>
    <dgm:pt modelId="{5B084BF0-FCCB-4B2D-B727-3C0928F46D2C}" type="pres">
      <dgm:prSet presAssocID="{D3188DFE-0F0E-4E1D-9B61-212D548761D2}" presName="background" presStyleLbl="node0" presStyleIdx="1" presStyleCnt="2"/>
      <dgm:spPr/>
    </dgm:pt>
    <dgm:pt modelId="{9E65E506-F6A6-450F-B9C9-AFD168F4DAE5}" type="pres">
      <dgm:prSet presAssocID="{D3188DFE-0F0E-4E1D-9B61-212D548761D2}" presName="text" presStyleLbl="fgAcc0" presStyleIdx="1" presStyleCnt="2">
        <dgm:presLayoutVars>
          <dgm:chPref val="3"/>
        </dgm:presLayoutVars>
      </dgm:prSet>
      <dgm:spPr/>
    </dgm:pt>
    <dgm:pt modelId="{6ABF0262-ED18-4F26-B3AF-C534E99E2B98}" type="pres">
      <dgm:prSet presAssocID="{D3188DFE-0F0E-4E1D-9B61-212D548761D2}" presName="hierChild2" presStyleCnt="0"/>
      <dgm:spPr/>
    </dgm:pt>
  </dgm:ptLst>
  <dgm:cxnLst>
    <dgm:cxn modelId="{86274D2E-7B97-41A6-95EE-269FD9FA7826}" type="presOf" srcId="{ABEE6153-B819-4E29-86B0-BBB5A859A886}" destId="{8D06A5DD-5E89-4079-BFFD-36F6ACF77792}" srcOrd="0" destOrd="0" presId="urn:microsoft.com/office/officeart/2005/8/layout/hierarchy1"/>
    <dgm:cxn modelId="{91257E4E-C891-4404-999F-140B602EB426}" srcId="{ABEE6153-B819-4E29-86B0-BBB5A859A886}" destId="{D3188DFE-0F0E-4E1D-9B61-212D548761D2}" srcOrd="1" destOrd="0" parTransId="{C0879442-0680-473B-ACDF-A823DEEE3C31}" sibTransId="{2E6A9C1F-3DC7-4361-B231-B441D57F36DA}"/>
    <dgm:cxn modelId="{6D4342A7-273E-4ABF-ACEE-005CDDBA1066}" type="presOf" srcId="{D3188DFE-0F0E-4E1D-9B61-212D548761D2}" destId="{9E65E506-F6A6-450F-B9C9-AFD168F4DAE5}" srcOrd="0" destOrd="0" presId="urn:microsoft.com/office/officeart/2005/8/layout/hierarchy1"/>
    <dgm:cxn modelId="{E1A6CCCF-9C12-4DDF-902A-AF2B6DA0BE3E}" srcId="{ABEE6153-B819-4E29-86B0-BBB5A859A886}" destId="{9E945737-0679-42B8-8422-C85A71C8F8D2}" srcOrd="0" destOrd="0" parTransId="{69A1F1D5-37C3-49FF-9779-9E37819D6A36}" sibTransId="{6FECDB97-0EF2-4BED-AFFA-8259BBE694F4}"/>
    <dgm:cxn modelId="{76BBBFDB-7DF7-47E2-944F-D5D682CF1AC9}" type="presOf" srcId="{9E945737-0679-42B8-8422-C85A71C8F8D2}" destId="{F5EF6306-36B7-4C9D-8E6A-6046665336B5}" srcOrd="0" destOrd="0" presId="urn:microsoft.com/office/officeart/2005/8/layout/hierarchy1"/>
    <dgm:cxn modelId="{9D5BE0E7-B424-4282-9201-418EAA6D8CEE}" type="presParOf" srcId="{8D06A5DD-5E89-4079-BFFD-36F6ACF77792}" destId="{29A24221-36B0-4789-96CE-D0A52BB9A8C8}" srcOrd="0" destOrd="0" presId="urn:microsoft.com/office/officeart/2005/8/layout/hierarchy1"/>
    <dgm:cxn modelId="{BF9CA942-3311-432C-BFDB-3581AD718996}" type="presParOf" srcId="{29A24221-36B0-4789-96CE-D0A52BB9A8C8}" destId="{D330F82B-0721-4525-97D6-84449E86126E}" srcOrd="0" destOrd="0" presId="urn:microsoft.com/office/officeart/2005/8/layout/hierarchy1"/>
    <dgm:cxn modelId="{A70DA17F-FCF6-47E6-BF1C-C50126FB523D}" type="presParOf" srcId="{D330F82B-0721-4525-97D6-84449E86126E}" destId="{17DE434C-E393-4935-8D2C-E79CBAA6EC16}" srcOrd="0" destOrd="0" presId="urn:microsoft.com/office/officeart/2005/8/layout/hierarchy1"/>
    <dgm:cxn modelId="{C2DF03B5-D4D9-448A-87C4-A5EE3BB3BF48}" type="presParOf" srcId="{D330F82B-0721-4525-97D6-84449E86126E}" destId="{F5EF6306-36B7-4C9D-8E6A-6046665336B5}" srcOrd="1" destOrd="0" presId="urn:microsoft.com/office/officeart/2005/8/layout/hierarchy1"/>
    <dgm:cxn modelId="{806D1E61-0BC7-49A5-893F-67B8E7F32EC7}" type="presParOf" srcId="{29A24221-36B0-4789-96CE-D0A52BB9A8C8}" destId="{7B724932-C5A1-4B16-969A-304A0E51FD85}" srcOrd="1" destOrd="0" presId="urn:microsoft.com/office/officeart/2005/8/layout/hierarchy1"/>
    <dgm:cxn modelId="{AAC22833-EC8C-4506-966D-7E2C547AD1A2}" type="presParOf" srcId="{8D06A5DD-5E89-4079-BFFD-36F6ACF77792}" destId="{96B152D1-F469-4B3D-B588-E5D4DD6DD471}" srcOrd="1" destOrd="0" presId="urn:microsoft.com/office/officeart/2005/8/layout/hierarchy1"/>
    <dgm:cxn modelId="{71999FB8-33C3-46CE-A4EA-28D0E15321AE}" type="presParOf" srcId="{96B152D1-F469-4B3D-B588-E5D4DD6DD471}" destId="{E30190A5-8C0E-4576-8180-79994B92956A}" srcOrd="0" destOrd="0" presId="urn:microsoft.com/office/officeart/2005/8/layout/hierarchy1"/>
    <dgm:cxn modelId="{27BE30FF-0A2A-4852-BAF1-E13ABB6FB379}" type="presParOf" srcId="{E30190A5-8C0E-4576-8180-79994B92956A}" destId="{5B084BF0-FCCB-4B2D-B727-3C0928F46D2C}" srcOrd="0" destOrd="0" presId="urn:microsoft.com/office/officeart/2005/8/layout/hierarchy1"/>
    <dgm:cxn modelId="{2D45F01A-D358-4F69-9B7B-1334169A0479}" type="presParOf" srcId="{E30190A5-8C0E-4576-8180-79994B92956A}" destId="{9E65E506-F6A6-450F-B9C9-AFD168F4DAE5}" srcOrd="1" destOrd="0" presId="urn:microsoft.com/office/officeart/2005/8/layout/hierarchy1"/>
    <dgm:cxn modelId="{67A28BBA-52E1-464E-B8E0-14997004365A}" type="presParOf" srcId="{96B152D1-F469-4B3D-B588-E5D4DD6DD471}" destId="{6ABF0262-ED18-4F26-B3AF-C534E99E2B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6AFA61-A689-4F57-8B97-836E099E1C48}"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7DFBC050-B8A2-4CF7-AC28-E0C1449A4AED}">
      <dgm:prSet/>
      <dgm:spPr/>
      <dgm:t>
        <a:bodyPr/>
        <a:lstStyle/>
        <a:p>
          <a:r>
            <a:rPr lang="fr-FR" b="0" i="0" dirty="0"/>
            <a:t>Le football est un sport universel et populaire, qui par la force des choses a aujourd’hui un rôle éducatif, citoyen et social. A notre échelle, nous souhaitons promouvoir au sein du club les comportements responsables, la notion de l’intérêt général, de civisme et de respect des différences.</a:t>
          </a:r>
          <a:endParaRPr lang="en-US" dirty="0"/>
        </a:p>
      </dgm:t>
    </dgm:pt>
    <dgm:pt modelId="{4DA6B8E9-C231-4CF1-A793-60C430CD2CBC}" type="parTrans" cxnId="{29EBAAC4-1F8A-4E7F-B18E-BB9AF1B459DB}">
      <dgm:prSet/>
      <dgm:spPr/>
      <dgm:t>
        <a:bodyPr/>
        <a:lstStyle/>
        <a:p>
          <a:endParaRPr lang="en-US"/>
        </a:p>
      </dgm:t>
    </dgm:pt>
    <dgm:pt modelId="{69668247-A1CB-4EB2-8BDB-8A84A7F02E4A}" type="sibTrans" cxnId="{29EBAAC4-1F8A-4E7F-B18E-BB9AF1B459DB}">
      <dgm:prSet/>
      <dgm:spPr/>
      <dgm:t>
        <a:bodyPr/>
        <a:lstStyle/>
        <a:p>
          <a:endParaRPr lang="en-US"/>
        </a:p>
      </dgm:t>
    </dgm:pt>
    <dgm:pt modelId="{AF90303C-BBC9-4F2D-B93F-533A1115238D}">
      <dgm:prSet/>
      <dgm:spPr/>
      <dgm:t>
        <a:bodyPr/>
        <a:lstStyle/>
        <a:p>
          <a:r>
            <a:rPr lang="fr-FR" b="0" i="0"/>
            <a:t>Notre équipe souhaite que le FCE ait une influence positive dans l’éducation des jeunes joueuses et joueurs, et participe à en faire non seulement des footballeuses et footballeurs mais surtout des jeunes sain(e)s et responsables.</a:t>
          </a:r>
          <a:endParaRPr lang="en-US"/>
        </a:p>
      </dgm:t>
    </dgm:pt>
    <dgm:pt modelId="{E28D64EC-3567-4CB1-B167-2B95292B1D44}" type="parTrans" cxnId="{90AE3F6B-B6BB-4EEB-83AF-0AA215C78541}">
      <dgm:prSet/>
      <dgm:spPr/>
      <dgm:t>
        <a:bodyPr/>
        <a:lstStyle/>
        <a:p>
          <a:endParaRPr lang="en-US"/>
        </a:p>
      </dgm:t>
    </dgm:pt>
    <dgm:pt modelId="{B6C1B1B2-E857-4844-8DE6-3D5F3AB0BCEF}" type="sibTrans" cxnId="{90AE3F6B-B6BB-4EEB-83AF-0AA215C78541}">
      <dgm:prSet/>
      <dgm:spPr/>
      <dgm:t>
        <a:bodyPr/>
        <a:lstStyle/>
        <a:p>
          <a:endParaRPr lang="en-US"/>
        </a:p>
      </dgm:t>
    </dgm:pt>
    <dgm:pt modelId="{B63D1615-45F3-4C6E-8F4D-94CF9DA7D7A0}">
      <dgm:prSet/>
      <dgm:spPr/>
      <dgm:t>
        <a:bodyPr/>
        <a:lstStyle/>
        <a:p>
          <a:r>
            <a:rPr lang="fr-FR" b="0" i="0"/>
            <a:t>Nous espérons rassembler tous les adultes du club, joueuses, joueurs, parents, éducatrices, éducateurs, dirigeant(e)s et bénévoles autour de cette démarche.</a:t>
          </a:r>
          <a:endParaRPr lang="en-US"/>
        </a:p>
      </dgm:t>
    </dgm:pt>
    <dgm:pt modelId="{918A2E5B-D864-44F6-B681-4CB978C3306A}" type="parTrans" cxnId="{2510764E-289F-4600-BE87-1C8479F525C6}">
      <dgm:prSet/>
      <dgm:spPr/>
      <dgm:t>
        <a:bodyPr/>
        <a:lstStyle/>
        <a:p>
          <a:endParaRPr lang="en-US"/>
        </a:p>
      </dgm:t>
    </dgm:pt>
    <dgm:pt modelId="{36CA149F-74D7-4E7B-B7F4-5E2096CD4D20}" type="sibTrans" cxnId="{2510764E-289F-4600-BE87-1C8479F525C6}">
      <dgm:prSet/>
      <dgm:spPr/>
      <dgm:t>
        <a:bodyPr/>
        <a:lstStyle/>
        <a:p>
          <a:endParaRPr lang="en-US"/>
        </a:p>
      </dgm:t>
    </dgm:pt>
    <dgm:pt modelId="{769691A1-38C9-48BB-8B15-4FA2B6ECFD37}" type="pres">
      <dgm:prSet presAssocID="{AD6AFA61-A689-4F57-8B97-836E099E1C48}" presName="linear" presStyleCnt="0">
        <dgm:presLayoutVars>
          <dgm:animLvl val="lvl"/>
          <dgm:resizeHandles val="exact"/>
        </dgm:presLayoutVars>
      </dgm:prSet>
      <dgm:spPr/>
    </dgm:pt>
    <dgm:pt modelId="{1AED5DB3-F008-4BF2-8163-B40DD77BDDF3}" type="pres">
      <dgm:prSet presAssocID="{7DFBC050-B8A2-4CF7-AC28-E0C1449A4AED}" presName="parentText" presStyleLbl="node1" presStyleIdx="0" presStyleCnt="3">
        <dgm:presLayoutVars>
          <dgm:chMax val="0"/>
          <dgm:bulletEnabled val="1"/>
        </dgm:presLayoutVars>
      </dgm:prSet>
      <dgm:spPr/>
    </dgm:pt>
    <dgm:pt modelId="{7E3FA556-00B3-407F-9845-FF536D10C8BD}" type="pres">
      <dgm:prSet presAssocID="{69668247-A1CB-4EB2-8BDB-8A84A7F02E4A}" presName="spacer" presStyleCnt="0"/>
      <dgm:spPr/>
    </dgm:pt>
    <dgm:pt modelId="{48F1FFD6-876C-4B57-9760-BD4138A457F4}" type="pres">
      <dgm:prSet presAssocID="{AF90303C-BBC9-4F2D-B93F-533A1115238D}" presName="parentText" presStyleLbl="node1" presStyleIdx="1" presStyleCnt="3">
        <dgm:presLayoutVars>
          <dgm:chMax val="0"/>
          <dgm:bulletEnabled val="1"/>
        </dgm:presLayoutVars>
      </dgm:prSet>
      <dgm:spPr/>
    </dgm:pt>
    <dgm:pt modelId="{56EE7309-1C99-49D6-AA71-43FABBD3043A}" type="pres">
      <dgm:prSet presAssocID="{B6C1B1B2-E857-4844-8DE6-3D5F3AB0BCEF}" presName="spacer" presStyleCnt="0"/>
      <dgm:spPr/>
    </dgm:pt>
    <dgm:pt modelId="{8ED27736-30B4-4C89-9C66-63CA778718AA}" type="pres">
      <dgm:prSet presAssocID="{B63D1615-45F3-4C6E-8F4D-94CF9DA7D7A0}" presName="parentText" presStyleLbl="node1" presStyleIdx="2" presStyleCnt="3">
        <dgm:presLayoutVars>
          <dgm:chMax val="0"/>
          <dgm:bulletEnabled val="1"/>
        </dgm:presLayoutVars>
      </dgm:prSet>
      <dgm:spPr/>
    </dgm:pt>
  </dgm:ptLst>
  <dgm:cxnLst>
    <dgm:cxn modelId="{90AE3F6B-B6BB-4EEB-83AF-0AA215C78541}" srcId="{AD6AFA61-A689-4F57-8B97-836E099E1C48}" destId="{AF90303C-BBC9-4F2D-B93F-533A1115238D}" srcOrd="1" destOrd="0" parTransId="{E28D64EC-3567-4CB1-B167-2B95292B1D44}" sibTransId="{B6C1B1B2-E857-4844-8DE6-3D5F3AB0BCEF}"/>
    <dgm:cxn modelId="{2510764E-289F-4600-BE87-1C8479F525C6}" srcId="{AD6AFA61-A689-4F57-8B97-836E099E1C48}" destId="{B63D1615-45F3-4C6E-8F4D-94CF9DA7D7A0}" srcOrd="2" destOrd="0" parTransId="{918A2E5B-D864-44F6-B681-4CB978C3306A}" sibTransId="{36CA149F-74D7-4E7B-B7F4-5E2096CD4D20}"/>
    <dgm:cxn modelId="{9B3DFB56-AAA8-4A56-83BE-D7D5BB985DD8}" type="presOf" srcId="{AF90303C-BBC9-4F2D-B93F-533A1115238D}" destId="{48F1FFD6-876C-4B57-9760-BD4138A457F4}" srcOrd="0" destOrd="0" presId="urn:microsoft.com/office/officeart/2005/8/layout/vList2"/>
    <dgm:cxn modelId="{B2809EBE-2805-452B-AF5B-C1C815DBD778}" type="presOf" srcId="{B63D1615-45F3-4C6E-8F4D-94CF9DA7D7A0}" destId="{8ED27736-30B4-4C89-9C66-63CA778718AA}" srcOrd="0" destOrd="0" presId="urn:microsoft.com/office/officeart/2005/8/layout/vList2"/>
    <dgm:cxn modelId="{29EBAAC4-1F8A-4E7F-B18E-BB9AF1B459DB}" srcId="{AD6AFA61-A689-4F57-8B97-836E099E1C48}" destId="{7DFBC050-B8A2-4CF7-AC28-E0C1449A4AED}" srcOrd="0" destOrd="0" parTransId="{4DA6B8E9-C231-4CF1-A793-60C430CD2CBC}" sibTransId="{69668247-A1CB-4EB2-8BDB-8A84A7F02E4A}"/>
    <dgm:cxn modelId="{C04A48E0-8D32-48D2-B836-4B20C9CCCB8F}" type="presOf" srcId="{7DFBC050-B8A2-4CF7-AC28-E0C1449A4AED}" destId="{1AED5DB3-F008-4BF2-8163-B40DD77BDDF3}" srcOrd="0" destOrd="0" presId="urn:microsoft.com/office/officeart/2005/8/layout/vList2"/>
    <dgm:cxn modelId="{9C2E76EE-E126-4D2D-A7C0-C90D72244CB5}" type="presOf" srcId="{AD6AFA61-A689-4F57-8B97-836E099E1C48}" destId="{769691A1-38C9-48BB-8B15-4FA2B6ECFD37}" srcOrd="0" destOrd="0" presId="urn:microsoft.com/office/officeart/2005/8/layout/vList2"/>
    <dgm:cxn modelId="{20C7691D-19CB-4FD3-8490-87B41A3DB0E1}" type="presParOf" srcId="{769691A1-38C9-48BB-8B15-4FA2B6ECFD37}" destId="{1AED5DB3-F008-4BF2-8163-B40DD77BDDF3}" srcOrd="0" destOrd="0" presId="urn:microsoft.com/office/officeart/2005/8/layout/vList2"/>
    <dgm:cxn modelId="{29288F28-0A0B-4BB4-AA98-FC332403D610}" type="presParOf" srcId="{769691A1-38C9-48BB-8B15-4FA2B6ECFD37}" destId="{7E3FA556-00B3-407F-9845-FF536D10C8BD}" srcOrd="1" destOrd="0" presId="urn:microsoft.com/office/officeart/2005/8/layout/vList2"/>
    <dgm:cxn modelId="{2149F95A-61B7-4D6F-BAA3-981E8264E69F}" type="presParOf" srcId="{769691A1-38C9-48BB-8B15-4FA2B6ECFD37}" destId="{48F1FFD6-876C-4B57-9760-BD4138A457F4}" srcOrd="2" destOrd="0" presId="urn:microsoft.com/office/officeart/2005/8/layout/vList2"/>
    <dgm:cxn modelId="{AB5E1AF8-49D1-46B3-83B0-4E2288CCFAFA}" type="presParOf" srcId="{769691A1-38C9-48BB-8B15-4FA2B6ECFD37}" destId="{56EE7309-1C99-49D6-AA71-43FABBD3043A}" srcOrd="3" destOrd="0" presId="urn:microsoft.com/office/officeart/2005/8/layout/vList2"/>
    <dgm:cxn modelId="{2B6AF089-9313-4EF8-96F9-3D68108839E1}" type="presParOf" srcId="{769691A1-38C9-48BB-8B15-4FA2B6ECFD37}" destId="{8ED27736-30B4-4C89-9C66-63CA778718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A64CF-0912-4B86-8234-129C9D67E8FD}">
      <dsp:nvSpPr>
        <dsp:cNvPr id="0" name=""/>
        <dsp:cNvSpPr/>
      </dsp:nvSpPr>
      <dsp:spPr>
        <a:xfrm>
          <a:off x="344691" y="265722"/>
          <a:ext cx="4987516" cy="4987516"/>
        </a:xfrm>
        <a:prstGeom prst="circularArrow">
          <a:avLst>
            <a:gd name="adj1" fmla="val 5544"/>
            <a:gd name="adj2" fmla="val 330680"/>
            <a:gd name="adj3" fmla="val 14538826"/>
            <a:gd name="adj4" fmla="val 1693706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4D177-AA7D-47E0-B29A-A44DEAE576C6}">
      <dsp:nvSpPr>
        <dsp:cNvPr id="0" name=""/>
        <dsp:cNvSpPr/>
      </dsp:nvSpPr>
      <dsp:spPr>
        <a:xfrm>
          <a:off x="2074784" y="301707"/>
          <a:ext cx="1527330" cy="7636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Présentation du club</a:t>
          </a:r>
          <a:endParaRPr lang="en-US" sz="1400" kern="1200"/>
        </a:p>
      </dsp:txBody>
      <dsp:txXfrm>
        <a:off x="2112063" y="338986"/>
        <a:ext cx="1452772" cy="689107"/>
      </dsp:txXfrm>
    </dsp:sp>
    <dsp:sp modelId="{5D9AAE40-4F62-45DC-993A-3E9D6A78DD50}">
      <dsp:nvSpPr>
        <dsp:cNvPr id="0" name=""/>
        <dsp:cNvSpPr/>
      </dsp:nvSpPr>
      <dsp:spPr>
        <a:xfrm>
          <a:off x="3737641" y="1102497"/>
          <a:ext cx="1527330" cy="7636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Organigramme</a:t>
          </a:r>
          <a:endParaRPr lang="en-US" sz="1400" kern="1200"/>
        </a:p>
      </dsp:txBody>
      <dsp:txXfrm>
        <a:off x="3774920" y="1139776"/>
        <a:ext cx="1452772" cy="689107"/>
      </dsp:txXfrm>
    </dsp:sp>
    <dsp:sp modelId="{0AE1F59E-BE98-4C03-909A-505F6FA15BF6}">
      <dsp:nvSpPr>
        <dsp:cNvPr id="0" name=""/>
        <dsp:cNvSpPr/>
      </dsp:nvSpPr>
      <dsp:spPr>
        <a:xfrm>
          <a:off x="4148332" y="2901854"/>
          <a:ext cx="1527330" cy="7636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L’équipe en charge des partenariats</a:t>
          </a:r>
          <a:endParaRPr lang="en-US" sz="1400" kern="1200"/>
        </a:p>
      </dsp:txBody>
      <dsp:txXfrm>
        <a:off x="4185611" y="2939133"/>
        <a:ext cx="1452772" cy="689107"/>
      </dsp:txXfrm>
    </dsp:sp>
    <dsp:sp modelId="{035C4C70-95BC-4171-B9B5-CE0574B77B6D}">
      <dsp:nvSpPr>
        <dsp:cNvPr id="0" name=""/>
        <dsp:cNvSpPr/>
      </dsp:nvSpPr>
      <dsp:spPr>
        <a:xfrm>
          <a:off x="2997600" y="4344827"/>
          <a:ext cx="1527330" cy="7636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Le projet sportif</a:t>
          </a:r>
          <a:endParaRPr lang="en-US" sz="1400" kern="1200"/>
        </a:p>
      </dsp:txBody>
      <dsp:txXfrm>
        <a:off x="3034879" y="4382106"/>
        <a:ext cx="1452772" cy="689107"/>
      </dsp:txXfrm>
    </dsp:sp>
    <dsp:sp modelId="{8692457C-E63D-4D1E-9B06-FA792A337EB8}">
      <dsp:nvSpPr>
        <dsp:cNvPr id="0" name=""/>
        <dsp:cNvSpPr/>
      </dsp:nvSpPr>
      <dsp:spPr>
        <a:xfrm>
          <a:off x="1151969" y="4344827"/>
          <a:ext cx="1527330" cy="7636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Pourquoi être partenaire ? </a:t>
          </a:r>
          <a:endParaRPr lang="en-US" sz="1400" kern="1200"/>
        </a:p>
      </dsp:txBody>
      <dsp:txXfrm>
        <a:off x="1189248" y="4382106"/>
        <a:ext cx="1452772" cy="689107"/>
      </dsp:txXfrm>
    </dsp:sp>
    <dsp:sp modelId="{47FD4689-C77B-45ED-8204-EE40944747A3}">
      <dsp:nvSpPr>
        <dsp:cNvPr id="0" name=""/>
        <dsp:cNvSpPr/>
      </dsp:nvSpPr>
      <dsp:spPr>
        <a:xfrm>
          <a:off x="1237" y="2901854"/>
          <a:ext cx="1527330" cy="7636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Exemple de déductions d’impôts</a:t>
          </a:r>
          <a:endParaRPr lang="en-US" sz="1400" kern="1200"/>
        </a:p>
      </dsp:txBody>
      <dsp:txXfrm>
        <a:off x="38516" y="2939133"/>
        <a:ext cx="1452772" cy="689107"/>
      </dsp:txXfrm>
    </dsp:sp>
    <dsp:sp modelId="{F762055C-A4BC-4990-AFAF-FB7EC7E97D8C}">
      <dsp:nvSpPr>
        <dsp:cNvPr id="0" name=""/>
        <dsp:cNvSpPr/>
      </dsp:nvSpPr>
      <dsp:spPr>
        <a:xfrm>
          <a:off x="411928" y="1102497"/>
          <a:ext cx="1527330" cy="7636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Tarifs des partenariats et mécénats</a:t>
          </a:r>
          <a:endParaRPr lang="en-US" sz="1400" kern="1200"/>
        </a:p>
      </dsp:txBody>
      <dsp:txXfrm>
        <a:off x="449207" y="1139776"/>
        <a:ext cx="1452772" cy="689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A6A4A-1447-4312-867C-995CD5259D07}">
      <dsp:nvSpPr>
        <dsp:cNvPr id="0" name=""/>
        <dsp:cNvSpPr/>
      </dsp:nvSpPr>
      <dsp:spPr>
        <a:xfrm>
          <a:off x="9397" y="0"/>
          <a:ext cx="2808688" cy="3636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a:t>Notre association, le Football Club Escalquens, est un club de football amateur ambitieux et sain. Il privilégie la mixité et l’insertion de tous. Nous plaçons les notions de respect et de fair-play au premier plan pour toutes les catégories de joueuses et joueurs. Nous souhaitons bien sûr que ces notions soient associées aux performances sportives comme tout bon compétiteur mais nous pensons que le football permet d'apporter et de véhiculer de grandes valeurs humaines et civiques quel que soit l'âge et le sexe de la personne impliquée au club.</a:t>
          </a:r>
          <a:endParaRPr lang="en-US" sz="1400" kern="1200"/>
        </a:p>
      </dsp:txBody>
      <dsp:txXfrm>
        <a:off x="91661" y="82264"/>
        <a:ext cx="2644160" cy="3472435"/>
      </dsp:txXfrm>
    </dsp:sp>
    <dsp:sp modelId="{4F01FE17-9496-4FD1-A28F-3C712655E508}">
      <dsp:nvSpPr>
        <dsp:cNvPr id="0" name=""/>
        <dsp:cNvSpPr/>
      </dsp:nvSpPr>
      <dsp:spPr>
        <a:xfrm>
          <a:off x="3098954" y="1470204"/>
          <a:ext cx="595442" cy="6965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98954" y="1609515"/>
        <a:ext cx="416809" cy="417932"/>
      </dsp:txXfrm>
    </dsp:sp>
    <dsp:sp modelId="{A04EF975-1475-4BE1-B200-54157178053F}">
      <dsp:nvSpPr>
        <dsp:cNvPr id="0" name=""/>
        <dsp:cNvSpPr/>
      </dsp:nvSpPr>
      <dsp:spPr>
        <a:xfrm>
          <a:off x="3941561" y="0"/>
          <a:ext cx="2808688" cy="3636963"/>
        </a:xfrm>
        <a:prstGeom prst="roundRect">
          <a:avLst>
            <a:gd name="adj" fmla="val 10000"/>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a:t>D’années en années, notre association continue d’attirer du monde et est donc une pierre angulaire du sport de notre ville. Depuis sa création en 2002, notre club ne cesse de grandir. Avec pas moins de 390 licenciés au mois de juin 2022, cette institution qu’est le FCE représente l’association la plus importante en nombre sur la commune.</a:t>
          </a:r>
          <a:endParaRPr lang="en-US" sz="1400" kern="1200"/>
        </a:p>
      </dsp:txBody>
      <dsp:txXfrm>
        <a:off x="4023825" y="82264"/>
        <a:ext cx="2644160" cy="3472435"/>
      </dsp:txXfrm>
    </dsp:sp>
    <dsp:sp modelId="{F52A5AA4-3EDE-41DD-813F-9EFFEEAEF1E6}">
      <dsp:nvSpPr>
        <dsp:cNvPr id="0" name=""/>
        <dsp:cNvSpPr/>
      </dsp:nvSpPr>
      <dsp:spPr>
        <a:xfrm>
          <a:off x="7031119" y="1470204"/>
          <a:ext cx="595442" cy="696554"/>
        </a:xfrm>
        <a:prstGeom prst="rightArrow">
          <a:avLst>
            <a:gd name="adj1" fmla="val 60000"/>
            <a:gd name="adj2" fmla="val 50000"/>
          </a:avLst>
        </a:prstGeom>
        <a:solidFill>
          <a:schemeClr val="accent2">
            <a:hueOff val="-407213"/>
            <a:satOff val="-3490"/>
            <a:lumOff val="-2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031119" y="1609515"/>
        <a:ext cx="416809" cy="417932"/>
      </dsp:txXfrm>
    </dsp:sp>
    <dsp:sp modelId="{01557D1A-E802-4BE0-A6F3-E7C75CDFA5ED}">
      <dsp:nvSpPr>
        <dsp:cNvPr id="0" name=""/>
        <dsp:cNvSpPr/>
      </dsp:nvSpPr>
      <dsp:spPr>
        <a:xfrm>
          <a:off x="7873726" y="0"/>
          <a:ext cx="2808688" cy="3636963"/>
        </a:xfrm>
        <a:prstGeom prst="roundRect">
          <a:avLst>
            <a:gd name="adj" fmla="val 10000"/>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a:t>Notre école de football est connue et reconnue, la preuve lors des trois dernières saisons pas moins de trois jeunes joueuses ont signé au Toulouse Football Club, le club fanion de notre région.</a:t>
          </a:r>
          <a:endParaRPr lang="en-US" sz="1400" kern="1200"/>
        </a:p>
      </dsp:txBody>
      <dsp:txXfrm>
        <a:off x="7955990" y="82264"/>
        <a:ext cx="2644160" cy="3472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1C822-A000-4A41-822C-2593511E4164}">
      <dsp:nvSpPr>
        <dsp:cNvPr id="0" name=""/>
        <dsp:cNvSpPr/>
      </dsp:nvSpPr>
      <dsp:spPr>
        <a:xfrm>
          <a:off x="0" y="0"/>
          <a:ext cx="8232695" cy="6546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t>Co – président : Pierre Couderc</a:t>
          </a:r>
          <a:endParaRPr lang="en-US" sz="1800" kern="1200"/>
        </a:p>
      </dsp:txBody>
      <dsp:txXfrm>
        <a:off x="19174" y="19174"/>
        <a:ext cx="7449679" cy="616305"/>
      </dsp:txXfrm>
    </dsp:sp>
    <dsp:sp modelId="{9C433D9E-96C3-4008-BB1E-F433FE30350F}">
      <dsp:nvSpPr>
        <dsp:cNvPr id="0" name=""/>
        <dsp:cNvSpPr/>
      </dsp:nvSpPr>
      <dsp:spPr>
        <a:xfrm>
          <a:off x="614779" y="745577"/>
          <a:ext cx="8232695" cy="6546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t>Co – président, trésorier : Philippe Sazy</a:t>
          </a:r>
          <a:endParaRPr lang="en-US" sz="1800" kern="1200"/>
        </a:p>
      </dsp:txBody>
      <dsp:txXfrm>
        <a:off x="633953" y="764751"/>
        <a:ext cx="7154043" cy="616305"/>
      </dsp:txXfrm>
    </dsp:sp>
    <dsp:sp modelId="{34FA3C2C-DB84-47F2-AA1D-FE426BCC73CE}">
      <dsp:nvSpPr>
        <dsp:cNvPr id="0" name=""/>
        <dsp:cNvSpPr/>
      </dsp:nvSpPr>
      <dsp:spPr>
        <a:xfrm>
          <a:off x="1229558" y="1491154"/>
          <a:ext cx="8232695" cy="6546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t>Vice – président et responsable École foot féminine : Gaëtan Caulet </a:t>
          </a:r>
          <a:endParaRPr lang="en-US" sz="1800" kern="1200"/>
        </a:p>
      </dsp:txBody>
      <dsp:txXfrm>
        <a:off x="1248732" y="1510328"/>
        <a:ext cx="7154043" cy="616305"/>
      </dsp:txXfrm>
    </dsp:sp>
    <dsp:sp modelId="{B2F5865F-31BD-44EF-AA20-26B77F55863F}">
      <dsp:nvSpPr>
        <dsp:cNvPr id="0" name=""/>
        <dsp:cNvSpPr/>
      </dsp:nvSpPr>
      <dsp:spPr>
        <a:xfrm>
          <a:off x="1844337" y="2236732"/>
          <a:ext cx="8232695" cy="6546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t>Vice – président et responsable École foot masculine : Banières Benoit</a:t>
          </a:r>
          <a:endParaRPr lang="en-US" sz="1800" kern="1200"/>
        </a:p>
      </dsp:txBody>
      <dsp:txXfrm>
        <a:off x="1863511" y="2255906"/>
        <a:ext cx="7154043" cy="616305"/>
      </dsp:txXfrm>
    </dsp:sp>
    <dsp:sp modelId="{70A451E6-364B-43D0-84E4-3EEEF673C6F3}">
      <dsp:nvSpPr>
        <dsp:cNvPr id="0" name=""/>
        <dsp:cNvSpPr/>
      </dsp:nvSpPr>
      <dsp:spPr>
        <a:xfrm>
          <a:off x="2459116" y="2982309"/>
          <a:ext cx="8232695" cy="6546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t>Secrétaire : Christelle Dedieu</a:t>
          </a:r>
          <a:endParaRPr lang="en-US" sz="1800" kern="1200"/>
        </a:p>
      </dsp:txBody>
      <dsp:txXfrm>
        <a:off x="2478290" y="3001483"/>
        <a:ext cx="7154043" cy="616305"/>
      </dsp:txXfrm>
    </dsp:sp>
    <dsp:sp modelId="{34D4A1B8-6673-48A9-BC55-F32C980ED512}">
      <dsp:nvSpPr>
        <dsp:cNvPr id="0" name=""/>
        <dsp:cNvSpPr/>
      </dsp:nvSpPr>
      <dsp:spPr>
        <a:xfrm>
          <a:off x="7807170" y="478260"/>
          <a:ext cx="425524" cy="42552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02913" y="478260"/>
        <a:ext cx="234038" cy="320207"/>
      </dsp:txXfrm>
    </dsp:sp>
    <dsp:sp modelId="{92F0C329-3D76-4C41-AA3F-00EE847DD8B6}">
      <dsp:nvSpPr>
        <dsp:cNvPr id="0" name=""/>
        <dsp:cNvSpPr/>
      </dsp:nvSpPr>
      <dsp:spPr>
        <a:xfrm>
          <a:off x="8421949" y="1223838"/>
          <a:ext cx="425524" cy="42552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17692" y="1223838"/>
        <a:ext cx="234038" cy="320207"/>
      </dsp:txXfrm>
    </dsp:sp>
    <dsp:sp modelId="{CD4D7251-67D9-4CB4-B7FA-DBC2D9AF6CC1}">
      <dsp:nvSpPr>
        <dsp:cNvPr id="0" name=""/>
        <dsp:cNvSpPr/>
      </dsp:nvSpPr>
      <dsp:spPr>
        <a:xfrm>
          <a:off x="9036728" y="1958504"/>
          <a:ext cx="425524" cy="42552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32471" y="1958504"/>
        <a:ext cx="234038" cy="320207"/>
      </dsp:txXfrm>
    </dsp:sp>
    <dsp:sp modelId="{99A7EE51-A18D-4D8C-8CB7-335C5795E447}">
      <dsp:nvSpPr>
        <dsp:cNvPr id="0" name=""/>
        <dsp:cNvSpPr/>
      </dsp:nvSpPr>
      <dsp:spPr>
        <a:xfrm>
          <a:off x="9651508" y="2711355"/>
          <a:ext cx="425524" cy="42552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747251" y="2711355"/>
        <a:ext cx="234038" cy="320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BB490-1596-4750-A260-9E0ACEDFDC8E}">
      <dsp:nvSpPr>
        <dsp:cNvPr id="0" name=""/>
        <dsp:cNvSpPr/>
      </dsp:nvSpPr>
      <dsp:spPr>
        <a:xfrm>
          <a:off x="1305" y="122206"/>
          <a:ext cx="4581086" cy="2908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A3DCF-91D4-4EE8-8735-D6979F4BCFAE}">
      <dsp:nvSpPr>
        <dsp:cNvPr id="0" name=""/>
        <dsp:cNvSpPr/>
      </dsp:nvSpPr>
      <dsp:spPr>
        <a:xfrm>
          <a:off x="510314" y="605766"/>
          <a:ext cx="4581086" cy="29089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0" i="0" kern="1200" dirty="0"/>
            <a:t>Le FCE est un club sportif, engagé dans de nombreuses compétitions. Le FCE est également club formateur, il a pour responsabilité d’enseigner la pratique du football aux jeunes, de les faire progresser, et de leur apporter cette satisfaction que nous avons quand nous nous améliorons, ainsi nous deviendrons meilleurs(es). Il faut que cette volonté d’aller « plus haut, plus loin », se fasse dans le respect des autres, des arbitres, des adversaires et des partenaires.</a:t>
          </a:r>
          <a:endParaRPr lang="en-US" sz="1700" kern="1200" dirty="0"/>
        </a:p>
      </dsp:txBody>
      <dsp:txXfrm>
        <a:off x="595515" y="690967"/>
        <a:ext cx="4410684" cy="2738587"/>
      </dsp:txXfrm>
    </dsp:sp>
    <dsp:sp modelId="{C9A48EB4-609C-46A8-9E6F-C8097AFC5C9C}">
      <dsp:nvSpPr>
        <dsp:cNvPr id="0" name=""/>
        <dsp:cNvSpPr/>
      </dsp:nvSpPr>
      <dsp:spPr>
        <a:xfrm>
          <a:off x="5600410" y="122206"/>
          <a:ext cx="4581086" cy="2908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40BE8-3E0C-4033-88DF-C7A5FC1C96F0}">
      <dsp:nvSpPr>
        <dsp:cNvPr id="0" name=""/>
        <dsp:cNvSpPr/>
      </dsp:nvSpPr>
      <dsp:spPr>
        <a:xfrm>
          <a:off x="6109420" y="605766"/>
          <a:ext cx="4581086" cy="29089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0" i="0" kern="1200"/>
            <a:t>Notre projet comporte donc un volet sportif majeur, basé sur l’ambition, le travail et le plaisir.</a:t>
          </a:r>
          <a:endParaRPr lang="en-US" sz="1700" kern="1200"/>
        </a:p>
      </dsp:txBody>
      <dsp:txXfrm>
        <a:off x="6194621" y="690967"/>
        <a:ext cx="4410684" cy="2738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434C-E393-4935-8D2C-E79CBAA6EC16}">
      <dsp:nvSpPr>
        <dsp:cNvPr id="0" name=""/>
        <dsp:cNvSpPr/>
      </dsp:nvSpPr>
      <dsp:spPr>
        <a:xfrm>
          <a:off x="1305" y="122206"/>
          <a:ext cx="4581086" cy="2908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F6306-36B7-4C9D-8E6A-6046665336B5}">
      <dsp:nvSpPr>
        <dsp:cNvPr id="0" name=""/>
        <dsp:cNvSpPr/>
      </dsp:nvSpPr>
      <dsp:spPr>
        <a:xfrm>
          <a:off x="510314" y="605766"/>
          <a:ext cx="4581086" cy="29089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i="0" kern="1200" dirty="0"/>
            <a:t>Le football est un sport collectif. Comme dans tous les autres « sports </a:t>
          </a:r>
          <a:r>
            <a:rPr lang="fr-FR" sz="1900" b="0" i="0" kern="1200" dirty="0" err="1"/>
            <a:t>co</a:t>
          </a:r>
          <a:r>
            <a:rPr lang="fr-FR" sz="1900" b="0" i="0" kern="1200" dirty="0"/>
            <a:t> », l’esprit d’équipe tient un rôle majeur dans la réussite sportive. Le ciment de cet esprit d’équipe, c’est la convivialité, l’envie d’être ensemble, le plaisir de partager.</a:t>
          </a:r>
          <a:endParaRPr lang="en-US" sz="1900" kern="1200" dirty="0"/>
        </a:p>
      </dsp:txBody>
      <dsp:txXfrm>
        <a:off x="595515" y="690967"/>
        <a:ext cx="4410684" cy="2738587"/>
      </dsp:txXfrm>
    </dsp:sp>
    <dsp:sp modelId="{5B084BF0-FCCB-4B2D-B727-3C0928F46D2C}">
      <dsp:nvSpPr>
        <dsp:cNvPr id="0" name=""/>
        <dsp:cNvSpPr/>
      </dsp:nvSpPr>
      <dsp:spPr>
        <a:xfrm>
          <a:off x="5600410" y="122206"/>
          <a:ext cx="4581086" cy="2908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5E506-F6A6-450F-B9C9-AFD168F4DAE5}">
      <dsp:nvSpPr>
        <dsp:cNvPr id="0" name=""/>
        <dsp:cNvSpPr/>
      </dsp:nvSpPr>
      <dsp:spPr>
        <a:xfrm>
          <a:off x="6109420" y="605766"/>
          <a:ext cx="4581086" cy="29089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i="0" kern="1200" dirty="0"/>
            <a:t>Notre projet comporte un certain nombre d’idées pour faciliter les échanges au sein du club, et favoriser la convivialité, la solidarité et l’amitié.</a:t>
          </a:r>
          <a:endParaRPr lang="en-US" sz="1900" kern="1200" dirty="0"/>
        </a:p>
      </dsp:txBody>
      <dsp:txXfrm>
        <a:off x="6194621" y="690967"/>
        <a:ext cx="4410684" cy="2738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D5DB3-F008-4BF2-8163-B40DD77BDDF3}">
      <dsp:nvSpPr>
        <dsp:cNvPr id="0" name=""/>
        <dsp:cNvSpPr/>
      </dsp:nvSpPr>
      <dsp:spPr>
        <a:xfrm>
          <a:off x="0" y="56563"/>
          <a:ext cx="5014790" cy="1228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t>Le football est un sport universel et populaire, qui par la force des choses a aujourd’hui un rôle éducatif, citoyen et social. A notre échelle, nous souhaitons promouvoir au sein du club les comportements responsables, la notion de l’intérêt général, de civisme et de respect des différences.</a:t>
          </a:r>
          <a:endParaRPr lang="en-US" sz="1500" kern="1200" dirty="0"/>
        </a:p>
      </dsp:txBody>
      <dsp:txXfrm>
        <a:off x="59970" y="116533"/>
        <a:ext cx="4894850" cy="1108560"/>
      </dsp:txXfrm>
    </dsp:sp>
    <dsp:sp modelId="{48F1FFD6-876C-4B57-9760-BD4138A457F4}">
      <dsp:nvSpPr>
        <dsp:cNvPr id="0" name=""/>
        <dsp:cNvSpPr/>
      </dsp:nvSpPr>
      <dsp:spPr>
        <a:xfrm>
          <a:off x="0" y="1328263"/>
          <a:ext cx="5014790" cy="1228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a:t>Notre équipe souhaite que le FCE ait une influence positive dans l’éducation des jeunes joueuses et joueurs, et participe à en faire non seulement des footballeuses et footballeurs mais surtout des jeunes sain(e)s et responsables.</a:t>
          </a:r>
          <a:endParaRPr lang="en-US" sz="1500" kern="1200"/>
        </a:p>
      </dsp:txBody>
      <dsp:txXfrm>
        <a:off x="59970" y="1388233"/>
        <a:ext cx="4894850" cy="1108560"/>
      </dsp:txXfrm>
    </dsp:sp>
    <dsp:sp modelId="{8ED27736-30B4-4C89-9C66-63CA778718AA}">
      <dsp:nvSpPr>
        <dsp:cNvPr id="0" name=""/>
        <dsp:cNvSpPr/>
      </dsp:nvSpPr>
      <dsp:spPr>
        <a:xfrm>
          <a:off x="0" y="2599963"/>
          <a:ext cx="5014790" cy="1228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a:t>Nous espérons rassembler tous les adultes du club, joueuses, joueurs, parents, éducatrices, éducateurs, dirigeant(e)s et bénévoles autour de cette démarche.</a:t>
          </a:r>
          <a:endParaRPr lang="en-US" sz="1500" kern="1200"/>
        </a:p>
      </dsp:txBody>
      <dsp:txXfrm>
        <a:off x="59970" y="2659933"/>
        <a:ext cx="4894850" cy="110856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138685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9338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270528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250933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422916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37089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102223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51222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23505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88844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10/12/2022</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256355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10/12/2022</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‹N°›</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2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ablo.fce31@gmail.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h.cabi@gmail.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ouderc.pastel@gmail.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chikencacs@orange.fr"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38B8941-E26A-8139-3188-F745F58A29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07" b="34509"/>
          <a:stretch/>
        </p:blipFill>
        <p:spPr bwMode="auto">
          <a:xfrm>
            <a:off x="1" y="10"/>
            <a:ext cx="12192000" cy="6857989"/>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410085-5AA4-F67B-4EAE-A792BA742038}"/>
              </a:ext>
            </a:extLst>
          </p:cNvPr>
          <p:cNvSpPr>
            <a:spLocks noGrp="1"/>
          </p:cNvSpPr>
          <p:nvPr>
            <p:ph type="ctrTitle"/>
          </p:nvPr>
        </p:nvSpPr>
        <p:spPr>
          <a:xfrm>
            <a:off x="1833541" y="990599"/>
            <a:ext cx="5619054" cy="4849091"/>
          </a:xfrm>
        </p:spPr>
        <p:txBody>
          <a:bodyPr anchor="ctr">
            <a:normAutofit/>
          </a:bodyPr>
          <a:lstStyle/>
          <a:p>
            <a:pPr algn="r">
              <a:lnSpc>
                <a:spcPct val="90000"/>
              </a:lnSpc>
            </a:pPr>
            <a:r>
              <a:rPr lang="fr-FR" sz="4600" dirty="0">
                <a:solidFill>
                  <a:srgbClr val="FFFFFF"/>
                </a:solidFill>
              </a:rPr>
              <a:t>Le FCE à l’honneur de vous présenter son dossier partenaire pour la saison 2022-2023</a:t>
            </a:r>
          </a:p>
        </p:txBody>
      </p:sp>
      <p:cxnSp>
        <p:nvCxnSpPr>
          <p:cNvPr id="1046" name="Straight Connector 1045">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9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DD1971-F5D8-527E-0F95-26EBA0C15FBF}"/>
              </a:ext>
            </a:extLst>
          </p:cNvPr>
          <p:cNvSpPr>
            <a:spLocks noGrp="1"/>
          </p:cNvSpPr>
          <p:nvPr>
            <p:ph type="title"/>
          </p:nvPr>
        </p:nvSpPr>
        <p:spPr>
          <a:xfrm>
            <a:off x="7992709" y="895448"/>
            <a:ext cx="3619697" cy="1919469"/>
          </a:xfrm>
        </p:spPr>
        <p:txBody>
          <a:bodyPr vert="horz" lIns="91440" tIns="45720" rIns="91440" bIns="45720" rtlCol="0" anchor="t">
            <a:normAutofit/>
          </a:bodyPr>
          <a:lstStyle/>
          <a:p>
            <a:r>
              <a:rPr lang="en-US" kern="1200" cap="all" spc="30" baseline="0" dirty="0">
                <a:solidFill>
                  <a:schemeClr val="bg1"/>
                </a:solidFill>
                <a:latin typeface="+mj-lt"/>
                <a:ea typeface="+mj-ea"/>
                <a:cs typeface="+mj-cs"/>
              </a:rPr>
              <a:t>Le </a:t>
            </a:r>
            <a:r>
              <a:rPr lang="en-US" kern="1200" cap="all" spc="30" baseline="0" dirty="0" err="1">
                <a:solidFill>
                  <a:schemeClr val="bg1"/>
                </a:solidFill>
                <a:latin typeface="+mj-lt"/>
                <a:ea typeface="+mj-ea"/>
                <a:cs typeface="+mj-cs"/>
              </a:rPr>
              <a:t>projet</a:t>
            </a:r>
            <a:r>
              <a:rPr lang="en-US" kern="1200" cap="all" spc="30" baseline="0" dirty="0">
                <a:solidFill>
                  <a:schemeClr val="bg1"/>
                </a:solidFill>
                <a:latin typeface="+mj-lt"/>
                <a:ea typeface="+mj-ea"/>
                <a:cs typeface="+mj-cs"/>
              </a:rPr>
              <a:t> sportif </a:t>
            </a:r>
          </a:p>
        </p:txBody>
      </p:sp>
      <p:pic>
        <p:nvPicPr>
          <p:cNvPr id="6" name="Picture 5" descr="Outils de travail sur un banc">
            <a:extLst>
              <a:ext uri="{FF2B5EF4-FFF2-40B4-BE49-F238E27FC236}">
                <a16:creationId xmlns:a16="http://schemas.microsoft.com/office/drawing/2014/main" id="{0137650A-7C4E-5044-D2D8-7AB0DC83DBEA}"/>
              </a:ext>
            </a:extLst>
          </p:cNvPr>
          <p:cNvPicPr>
            <a:picLocks noChangeAspect="1"/>
          </p:cNvPicPr>
          <p:nvPr/>
        </p:nvPicPr>
        <p:blipFill rotWithShape="1">
          <a:blip r:embed="rId2"/>
          <a:srcRect l="22549" r="6250" b="-1"/>
          <a:stretch/>
        </p:blipFill>
        <p:spPr>
          <a:xfrm>
            <a:off x="20" y="10"/>
            <a:ext cx="7315180" cy="6857984"/>
          </a:xfrm>
          <a:prstGeom prst="rect">
            <a:avLst/>
          </a:prstGeom>
        </p:spPr>
      </p:pic>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301EF5B6-CCB7-BF8E-0084-07074A660FE7}"/>
              </a:ext>
            </a:extLst>
          </p:cNvPr>
          <p:cNvSpPr txBox="1"/>
          <p:nvPr/>
        </p:nvSpPr>
        <p:spPr>
          <a:xfrm>
            <a:off x="7991572" y="2823015"/>
            <a:ext cx="3581303" cy="3554891"/>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b="0" i="0" u="none" strike="noStrike" dirty="0">
                <a:solidFill>
                  <a:schemeClr val="bg1"/>
                </a:solidFill>
                <a:effectLst/>
              </a:rPr>
              <a:t>Notre </a:t>
            </a:r>
            <a:r>
              <a:rPr lang="en-US" b="0" i="0" u="none" strike="noStrike" dirty="0" err="1">
                <a:solidFill>
                  <a:schemeClr val="bg1"/>
                </a:solidFill>
                <a:effectLst/>
              </a:rPr>
              <a:t>projet</a:t>
            </a:r>
            <a:r>
              <a:rPr lang="en-US" b="0" i="0" u="none" strike="noStrike" dirty="0">
                <a:solidFill>
                  <a:schemeClr val="bg1"/>
                </a:solidFill>
                <a:effectLst/>
              </a:rPr>
              <a:t> se base sur trois axes </a:t>
            </a:r>
            <a:r>
              <a:rPr lang="en-US" b="0" i="0" u="none" strike="noStrike" dirty="0" err="1">
                <a:solidFill>
                  <a:schemeClr val="bg1"/>
                </a:solidFill>
                <a:effectLst/>
              </a:rPr>
              <a:t>majeurs</a:t>
            </a:r>
            <a:r>
              <a:rPr lang="en-US" b="0" i="0" u="none" strike="noStrike" dirty="0">
                <a:solidFill>
                  <a:schemeClr val="bg1"/>
                </a:solidFill>
                <a:effectLst/>
              </a:rPr>
              <a:t>. </a:t>
            </a:r>
            <a:r>
              <a:rPr lang="en-US" b="0" i="0" u="none" strike="noStrike" dirty="0" err="1">
                <a:solidFill>
                  <a:schemeClr val="bg1"/>
                </a:solidFill>
                <a:effectLst/>
              </a:rPr>
              <a:t>Être</a:t>
            </a:r>
            <a:r>
              <a:rPr lang="en-US" b="0" i="0" u="none" strike="noStrike" dirty="0">
                <a:solidFill>
                  <a:schemeClr val="bg1"/>
                </a:solidFill>
                <a:effectLst/>
              </a:rPr>
              <a:t> un club </a:t>
            </a:r>
            <a:r>
              <a:rPr lang="en-US" b="0" i="0" u="none" strike="noStrike" dirty="0" err="1">
                <a:solidFill>
                  <a:schemeClr val="bg1"/>
                </a:solidFill>
                <a:effectLst/>
              </a:rPr>
              <a:t>compétitif</a:t>
            </a:r>
            <a:r>
              <a:rPr lang="en-US" b="0" i="0" u="none" strike="noStrike" dirty="0">
                <a:solidFill>
                  <a:schemeClr val="bg1"/>
                </a:solidFill>
                <a:effectLst/>
              </a:rPr>
              <a:t>, convivial et </a:t>
            </a:r>
            <a:r>
              <a:rPr lang="en-US" b="0" i="0" u="none" strike="noStrike" dirty="0" err="1">
                <a:solidFill>
                  <a:schemeClr val="bg1"/>
                </a:solidFill>
                <a:effectLst/>
              </a:rPr>
              <a:t>citoyen</a:t>
            </a:r>
            <a:r>
              <a:rPr lang="en-US" b="0" i="0" u="none" strike="noStrike" dirty="0">
                <a:solidFill>
                  <a:schemeClr val="bg1"/>
                </a:solidFill>
                <a:effectLst/>
              </a:rPr>
              <a:t>.</a:t>
            </a:r>
            <a:endParaRPr lang="en-US" dirty="0">
              <a:solidFill>
                <a:schemeClr val="bg1"/>
              </a:solidFill>
            </a:endParaRPr>
          </a:p>
        </p:txBody>
      </p:sp>
    </p:spTree>
    <p:extLst>
      <p:ext uri="{BB962C8B-B14F-4D97-AF65-F5344CB8AC3E}">
        <p14:creationId xmlns:p14="http://schemas.microsoft.com/office/powerpoint/2010/main" val="405568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5BF7196-1D4A-0ACB-1F9E-26457420A29C}"/>
              </a:ext>
            </a:extLst>
          </p:cNvPr>
          <p:cNvSpPr>
            <a:spLocks noGrp="1"/>
          </p:cNvSpPr>
          <p:nvPr>
            <p:ph type="title"/>
          </p:nvPr>
        </p:nvSpPr>
        <p:spPr>
          <a:xfrm>
            <a:off x="700087" y="909638"/>
            <a:ext cx="10691813" cy="1155618"/>
          </a:xfrm>
        </p:spPr>
        <p:txBody>
          <a:bodyPr vert="horz" lIns="91440" tIns="45720" rIns="91440" bIns="45720" rtlCol="0" anchor="t">
            <a:normAutofit/>
          </a:bodyPr>
          <a:lstStyle/>
          <a:p>
            <a:r>
              <a:rPr lang="en-US" kern="1200" cap="all" spc="30" baseline="0" dirty="0">
                <a:solidFill>
                  <a:schemeClr val="bg1"/>
                </a:solidFill>
                <a:latin typeface="+mj-lt"/>
                <a:ea typeface="+mj-ea"/>
                <a:cs typeface="+mj-cs"/>
              </a:rPr>
              <a:t>Un club </a:t>
            </a:r>
            <a:r>
              <a:rPr lang="en-US" kern="1200" cap="all" spc="30" baseline="0" dirty="0" err="1">
                <a:solidFill>
                  <a:schemeClr val="bg1"/>
                </a:solidFill>
                <a:latin typeface="+mj-lt"/>
                <a:ea typeface="+mj-ea"/>
                <a:cs typeface="+mj-cs"/>
              </a:rPr>
              <a:t>compétitif</a:t>
            </a:r>
            <a:endParaRPr lang="en-US" kern="1200" cap="all" spc="30" baseline="0" dirty="0">
              <a:solidFill>
                <a:schemeClr val="bg1"/>
              </a:solidFill>
              <a:latin typeface="+mj-lt"/>
              <a:ea typeface="+mj-ea"/>
              <a:cs typeface="+mj-cs"/>
            </a:endParaRPr>
          </a:p>
        </p:txBody>
      </p:sp>
      <p:cxnSp>
        <p:nvCxnSpPr>
          <p:cNvPr id="12" name="Straight Connector 11">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ZoneTexte 3">
            <a:extLst>
              <a:ext uri="{FF2B5EF4-FFF2-40B4-BE49-F238E27FC236}">
                <a16:creationId xmlns:a16="http://schemas.microsoft.com/office/drawing/2014/main" id="{B5D1795B-6088-395A-AA48-FD7694370B48}"/>
              </a:ext>
            </a:extLst>
          </p:cNvPr>
          <p:cNvGraphicFramePr/>
          <p:nvPr>
            <p:extLst>
              <p:ext uri="{D42A27DB-BD31-4B8C-83A1-F6EECF244321}">
                <p14:modId xmlns:p14="http://schemas.microsoft.com/office/powerpoint/2010/main" val="1760200558"/>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6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ADFEA4-92DA-86FB-635F-E7DBC1A289A9}"/>
              </a:ext>
            </a:extLst>
          </p:cNvPr>
          <p:cNvSpPr>
            <a:spLocks noGrp="1"/>
          </p:cNvSpPr>
          <p:nvPr>
            <p:ph type="title"/>
          </p:nvPr>
        </p:nvSpPr>
        <p:spPr>
          <a:xfrm>
            <a:off x="700087" y="909638"/>
            <a:ext cx="10691813" cy="1155618"/>
          </a:xfrm>
        </p:spPr>
        <p:txBody>
          <a:bodyPr vert="horz" lIns="91440" tIns="45720" rIns="91440" bIns="45720" rtlCol="0" anchor="t">
            <a:normAutofit/>
          </a:bodyPr>
          <a:lstStyle/>
          <a:p>
            <a:r>
              <a:rPr lang="en-US" kern="1200" cap="all" spc="30" baseline="0" dirty="0">
                <a:solidFill>
                  <a:schemeClr val="bg1"/>
                </a:solidFill>
                <a:latin typeface="+mj-lt"/>
                <a:ea typeface="+mj-ea"/>
                <a:cs typeface="+mj-cs"/>
              </a:rPr>
              <a:t>Un club convivial</a:t>
            </a:r>
          </a:p>
        </p:txBody>
      </p:sp>
      <p:cxnSp>
        <p:nvCxnSpPr>
          <p:cNvPr id="12" name="Straight Connector 11">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ZoneTexte 3">
            <a:extLst>
              <a:ext uri="{FF2B5EF4-FFF2-40B4-BE49-F238E27FC236}">
                <a16:creationId xmlns:a16="http://schemas.microsoft.com/office/drawing/2014/main" id="{8B0DB3EA-C9A3-5D9C-D282-E065905237EE}"/>
              </a:ext>
            </a:extLst>
          </p:cNvPr>
          <p:cNvGraphicFramePr/>
          <p:nvPr>
            <p:extLst>
              <p:ext uri="{D42A27DB-BD31-4B8C-83A1-F6EECF244321}">
                <p14:modId xmlns:p14="http://schemas.microsoft.com/office/powerpoint/2010/main" val="388046444"/>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0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996D24-12AC-4896-1C5D-01DBB86D9FF5}"/>
              </a:ext>
            </a:extLst>
          </p:cNvPr>
          <p:cNvSpPr>
            <a:spLocks noGrp="1"/>
          </p:cNvSpPr>
          <p:nvPr>
            <p:ph type="title"/>
          </p:nvPr>
        </p:nvSpPr>
        <p:spPr>
          <a:xfrm>
            <a:off x="6377111" y="909638"/>
            <a:ext cx="5014789" cy="1318062"/>
          </a:xfrm>
        </p:spPr>
        <p:txBody>
          <a:bodyPr vert="horz" lIns="91440" tIns="45720" rIns="91440" bIns="45720" rtlCol="0">
            <a:normAutofit/>
          </a:bodyPr>
          <a:lstStyle/>
          <a:p>
            <a:r>
              <a:rPr lang="en-US" kern="1200" cap="all" spc="30" baseline="0" dirty="0">
                <a:solidFill>
                  <a:schemeClr val="bg1"/>
                </a:solidFill>
                <a:latin typeface="+mj-lt"/>
                <a:ea typeface="+mj-ea"/>
                <a:cs typeface="+mj-cs"/>
              </a:rPr>
              <a:t>Un club </a:t>
            </a:r>
            <a:r>
              <a:rPr lang="en-US" kern="1200" cap="all" spc="30" baseline="0" dirty="0" err="1">
                <a:solidFill>
                  <a:schemeClr val="bg1"/>
                </a:solidFill>
                <a:latin typeface="+mj-lt"/>
                <a:ea typeface="+mj-ea"/>
                <a:cs typeface="+mj-cs"/>
              </a:rPr>
              <a:t>citoyen</a:t>
            </a:r>
            <a:endParaRPr lang="en-US" kern="1200" cap="all" spc="30" baseline="0" dirty="0">
              <a:solidFill>
                <a:schemeClr val="bg1"/>
              </a:solidFill>
              <a:latin typeface="+mj-lt"/>
              <a:ea typeface="+mj-ea"/>
              <a:cs typeface="+mj-cs"/>
            </a:endParaRPr>
          </a:p>
        </p:txBody>
      </p:sp>
      <p:pic>
        <p:nvPicPr>
          <p:cNvPr id="7" name="Image 6">
            <a:extLst>
              <a:ext uri="{FF2B5EF4-FFF2-40B4-BE49-F238E27FC236}">
                <a16:creationId xmlns:a16="http://schemas.microsoft.com/office/drawing/2014/main" id="{1B2113F0-B778-DD03-0681-D122EDCCC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940556"/>
            <a:ext cx="4976888" cy="4976888"/>
          </a:xfrm>
          <a:prstGeom prst="rect">
            <a:avLst/>
          </a:prstGeom>
        </p:spPr>
      </p:pic>
      <p:cxnSp>
        <p:nvCxnSpPr>
          <p:cNvPr id="32" name="Straight Connector 3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ZoneTexte 3">
            <a:extLst>
              <a:ext uri="{FF2B5EF4-FFF2-40B4-BE49-F238E27FC236}">
                <a16:creationId xmlns:a16="http://schemas.microsoft.com/office/drawing/2014/main" id="{9EE6DA89-C7E3-409E-CBEA-AA59716B2F69}"/>
              </a:ext>
            </a:extLst>
          </p:cNvPr>
          <p:cNvGraphicFramePr/>
          <p:nvPr>
            <p:extLst>
              <p:ext uri="{D42A27DB-BD31-4B8C-83A1-F6EECF244321}">
                <p14:modId xmlns:p14="http://schemas.microsoft.com/office/powerpoint/2010/main" val="1163308696"/>
              </p:ext>
            </p:extLst>
          </p:nvPr>
        </p:nvGraphicFramePr>
        <p:xfrm>
          <a:off x="6415014" y="2276474"/>
          <a:ext cx="5014790" cy="3885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40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77DA6E-EE3C-5849-5F7D-828001192D0D}"/>
              </a:ext>
            </a:extLst>
          </p:cNvPr>
          <p:cNvSpPr>
            <a:spLocks noGrp="1"/>
          </p:cNvSpPr>
          <p:nvPr>
            <p:ph type="title"/>
          </p:nvPr>
        </p:nvSpPr>
        <p:spPr>
          <a:xfrm>
            <a:off x="6377111" y="909638"/>
            <a:ext cx="5014789" cy="1318062"/>
          </a:xfrm>
        </p:spPr>
        <p:txBody>
          <a:bodyPr vert="horz" lIns="91440" tIns="45720" rIns="91440" bIns="45720" rtlCol="0" anchor="t">
            <a:normAutofit/>
          </a:bodyPr>
          <a:lstStyle/>
          <a:p>
            <a:r>
              <a:rPr lang="en-US" kern="1200" cap="all" spc="30" baseline="0" dirty="0" err="1">
                <a:solidFill>
                  <a:schemeClr val="bg1"/>
                </a:solidFill>
                <a:latin typeface="+mj-lt"/>
                <a:ea typeface="+mj-ea"/>
                <a:cs typeface="+mj-cs"/>
              </a:rPr>
              <a:t>Pourquoi</a:t>
            </a:r>
            <a:r>
              <a:rPr lang="en-US" kern="1200" cap="all" spc="30" baseline="0" dirty="0">
                <a:solidFill>
                  <a:schemeClr val="bg1"/>
                </a:solidFill>
                <a:latin typeface="+mj-lt"/>
                <a:ea typeface="+mj-ea"/>
                <a:cs typeface="+mj-cs"/>
              </a:rPr>
              <a:t> </a:t>
            </a:r>
            <a:r>
              <a:rPr lang="en-US" kern="1200" cap="all" spc="30" baseline="0" dirty="0" err="1">
                <a:solidFill>
                  <a:schemeClr val="bg1"/>
                </a:solidFill>
                <a:latin typeface="+mj-lt"/>
                <a:ea typeface="+mj-ea"/>
                <a:cs typeface="+mj-cs"/>
              </a:rPr>
              <a:t>être</a:t>
            </a:r>
            <a:r>
              <a:rPr lang="en-US" kern="1200" cap="all" spc="30" baseline="0" dirty="0">
                <a:solidFill>
                  <a:schemeClr val="bg1"/>
                </a:solidFill>
                <a:latin typeface="+mj-lt"/>
                <a:ea typeface="+mj-ea"/>
                <a:cs typeface="+mj-cs"/>
              </a:rPr>
              <a:t> </a:t>
            </a:r>
            <a:r>
              <a:rPr lang="en-US" kern="1200" cap="all" spc="30" baseline="0" dirty="0" err="1">
                <a:solidFill>
                  <a:schemeClr val="bg1"/>
                </a:solidFill>
                <a:latin typeface="+mj-lt"/>
                <a:ea typeface="+mj-ea"/>
                <a:cs typeface="+mj-cs"/>
              </a:rPr>
              <a:t>partenaire</a:t>
            </a:r>
            <a:r>
              <a:rPr lang="en-US" kern="1200" cap="all" spc="30" baseline="0" dirty="0">
                <a:solidFill>
                  <a:schemeClr val="bg1"/>
                </a:solidFill>
                <a:latin typeface="+mj-lt"/>
                <a:ea typeface="+mj-ea"/>
                <a:cs typeface="+mj-cs"/>
              </a:rPr>
              <a:t> ?</a:t>
            </a:r>
          </a:p>
        </p:txBody>
      </p:sp>
      <p:pic>
        <p:nvPicPr>
          <p:cNvPr id="4" name="Image 3" descr="Une image contenant personne, main&#10;&#10;Description générée automatiquement">
            <a:extLst>
              <a:ext uri="{FF2B5EF4-FFF2-40B4-BE49-F238E27FC236}">
                <a16:creationId xmlns:a16="http://schemas.microsoft.com/office/drawing/2014/main" id="{6D881F48-ECAA-0509-4A38-E166A53B703A}"/>
              </a:ext>
            </a:extLst>
          </p:cNvPr>
          <p:cNvPicPr>
            <a:picLocks noChangeAspect="1"/>
          </p:cNvPicPr>
          <p:nvPr/>
        </p:nvPicPr>
        <p:blipFill rotWithShape="1">
          <a:blip r:embed="rId2">
            <a:extLst>
              <a:ext uri="{28A0092B-C50C-407E-A947-70E740481C1C}">
                <a14:useLocalDpi xmlns:a14="http://schemas.microsoft.com/office/drawing/2010/main" val="0"/>
              </a:ext>
            </a:extLst>
          </a:blip>
          <a:srcRect l="8237" r="11210" b="-1"/>
          <a:stretch/>
        </p:blipFill>
        <p:spPr>
          <a:xfrm>
            <a:off x="800100" y="1366939"/>
            <a:ext cx="4976888" cy="4124122"/>
          </a:xfrm>
          <a:prstGeom prst="rect">
            <a:avLst/>
          </a:prstGeom>
        </p:spPr>
      </p:pic>
      <p:cxnSp>
        <p:nvCxnSpPr>
          <p:cNvPr id="22" name="Straight Connector 1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946EA116-D296-3875-C9FA-3F13B9F09E39}"/>
              </a:ext>
            </a:extLst>
          </p:cNvPr>
          <p:cNvSpPr txBox="1"/>
          <p:nvPr/>
        </p:nvSpPr>
        <p:spPr>
          <a:xfrm>
            <a:off x="6415014" y="2276474"/>
            <a:ext cx="5614426" cy="4398646"/>
          </a:xfrm>
          <a:prstGeom prst="rect">
            <a:avLst/>
          </a:prstGeom>
        </p:spPr>
        <p:txBody>
          <a:bodyPr vert="horz" lIns="91440" tIns="45720" rIns="91440" bIns="45720" rtlCol="0">
            <a:normAutofit fontScale="92500" lnSpcReduction="10000"/>
          </a:bodyPr>
          <a:lstStyle/>
          <a:p>
            <a:pPr>
              <a:lnSpc>
                <a:spcPct val="110000"/>
              </a:lnSpc>
              <a:spcBef>
                <a:spcPts val="0"/>
              </a:spcBef>
              <a:spcAft>
                <a:spcPts val="600"/>
              </a:spcAft>
            </a:pPr>
            <a:r>
              <a:rPr lang="en-US" sz="1600" b="0" i="0" u="none" strike="noStrike" dirty="0" err="1">
                <a:solidFill>
                  <a:schemeClr val="bg1"/>
                </a:solidFill>
                <a:effectLst/>
              </a:rPr>
              <a:t>Chers</a:t>
            </a:r>
            <a:r>
              <a:rPr lang="en-US" sz="1600" b="0" i="0" u="none" strike="noStrike" dirty="0">
                <a:solidFill>
                  <a:schemeClr val="bg1"/>
                </a:solidFill>
                <a:effectLst/>
              </a:rPr>
              <a:t> </a:t>
            </a:r>
            <a:r>
              <a:rPr lang="en-US" sz="1600" b="0" i="0" u="none" strike="noStrike" dirty="0" err="1">
                <a:solidFill>
                  <a:schemeClr val="bg1"/>
                </a:solidFill>
                <a:effectLst/>
              </a:rPr>
              <a:t>partenaires</a:t>
            </a:r>
            <a:r>
              <a:rPr lang="en-US" sz="1600" b="0" i="0" u="none" strike="noStrike" dirty="0">
                <a:solidFill>
                  <a:schemeClr val="bg1"/>
                </a:solidFill>
                <a:effectLst/>
              </a:rPr>
              <a:t> </a:t>
            </a:r>
            <a:r>
              <a:rPr lang="en-US" sz="1600" b="0" i="0" u="none" strike="noStrike" dirty="0" err="1">
                <a:solidFill>
                  <a:schemeClr val="bg1"/>
                </a:solidFill>
                <a:effectLst/>
              </a:rPr>
              <a:t>ou</a:t>
            </a:r>
            <a:r>
              <a:rPr lang="en-US" sz="1600" b="0" i="0" u="none" strike="noStrike" dirty="0">
                <a:solidFill>
                  <a:schemeClr val="bg1"/>
                </a:solidFill>
                <a:effectLst/>
              </a:rPr>
              <a:t> </a:t>
            </a:r>
            <a:r>
              <a:rPr lang="en-US" sz="1600" b="0" i="0" u="none" strike="noStrike" dirty="0" err="1">
                <a:solidFill>
                  <a:schemeClr val="bg1"/>
                </a:solidFill>
                <a:effectLst/>
              </a:rPr>
              <a:t>futurs</a:t>
            </a:r>
            <a:r>
              <a:rPr lang="en-US" sz="1600" b="0" i="0" u="none" strike="noStrike" dirty="0">
                <a:solidFill>
                  <a:schemeClr val="bg1"/>
                </a:solidFill>
                <a:effectLst/>
              </a:rPr>
              <a:t> </a:t>
            </a:r>
            <a:r>
              <a:rPr lang="en-US" sz="1600" b="0" i="0" u="none" strike="noStrike" dirty="0" err="1">
                <a:solidFill>
                  <a:schemeClr val="bg1"/>
                </a:solidFill>
                <a:effectLst/>
              </a:rPr>
              <a:t>partenaires</a:t>
            </a:r>
            <a:r>
              <a:rPr lang="en-US" sz="1600" b="0" i="0" u="none" strike="noStrike" dirty="0">
                <a:solidFill>
                  <a:schemeClr val="bg1"/>
                </a:solidFill>
                <a:effectLst/>
              </a:rPr>
              <a:t>, le Football Club </a:t>
            </a:r>
            <a:r>
              <a:rPr lang="en-US" sz="1600" b="0" i="0" u="none" strike="noStrike" dirty="0" err="1">
                <a:solidFill>
                  <a:schemeClr val="bg1"/>
                </a:solidFill>
                <a:effectLst/>
              </a:rPr>
              <a:t>Escalquens</a:t>
            </a:r>
            <a:r>
              <a:rPr lang="en-US" sz="1600" b="0" i="0" u="none" strike="noStrike" dirty="0">
                <a:solidFill>
                  <a:schemeClr val="bg1"/>
                </a:solidFill>
                <a:effectLst/>
              </a:rPr>
              <a:t>, a </a:t>
            </a:r>
            <a:r>
              <a:rPr lang="en-US" sz="1600" b="0" i="0" u="none" strike="noStrike" dirty="0" err="1">
                <a:solidFill>
                  <a:schemeClr val="bg1"/>
                </a:solidFill>
                <a:effectLst/>
              </a:rPr>
              <a:t>besoin</a:t>
            </a:r>
            <a:r>
              <a:rPr lang="en-US" sz="1600" b="0" i="0" u="none" strike="noStrike" dirty="0">
                <a:solidFill>
                  <a:schemeClr val="bg1"/>
                </a:solidFill>
                <a:effectLst/>
              </a:rPr>
              <a:t> de </a:t>
            </a:r>
            <a:r>
              <a:rPr lang="en-US" sz="1600" b="0" i="0" u="none" strike="noStrike" dirty="0" err="1">
                <a:solidFill>
                  <a:schemeClr val="bg1"/>
                </a:solidFill>
                <a:effectLst/>
              </a:rPr>
              <a:t>vous</a:t>
            </a:r>
            <a:r>
              <a:rPr lang="en-US" sz="1600" b="0" i="0" u="none" strike="noStrike" dirty="0">
                <a:solidFill>
                  <a:schemeClr val="bg1"/>
                </a:solidFill>
                <a:effectLst/>
              </a:rPr>
              <a:t>.</a:t>
            </a:r>
            <a:endParaRPr lang="en-US" sz="1600" dirty="0">
              <a:solidFill>
                <a:schemeClr val="bg1"/>
              </a:solidFill>
              <a:effectLst/>
            </a:endParaRPr>
          </a:p>
          <a:p>
            <a:pPr>
              <a:lnSpc>
                <a:spcPct val="110000"/>
              </a:lnSpc>
              <a:spcBef>
                <a:spcPts val="0"/>
              </a:spcBef>
              <a:spcAft>
                <a:spcPts val="600"/>
              </a:spcAft>
            </a:pPr>
            <a:br>
              <a:rPr lang="en-US" sz="1600" dirty="0">
                <a:solidFill>
                  <a:schemeClr val="bg1"/>
                </a:solidFill>
              </a:rPr>
            </a:br>
            <a:r>
              <a:rPr lang="en-US" sz="1600" b="0" i="0" u="none" strike="noStrike" dirty="0">
                <a:solidFill>
                  <a:schemeClr val="bg1"/>
                </a:solidFill>
                <a:effectLst/>
              </a:rPr>
              <a:t>Afin de </a:t>
            </a:r>
            <a:r>
              <a:rPr lang="en-US" sz="1600" b="0" i="0" u="none" strike="noStrike" dirty="0" err="1">
                <a:solidFill>
                  <a:schemeClr val="bg1"/>
                </a:solidFill>
                <a:effectLst/>
              </a:rPr>
              <a:t>poursuivre</a:t>
            </a:r>
            <a:r>
              <a:rPr lang="en-US" sz="1600" b="0" i="0" u="none" strike="noStrike" dirty="0">
                <a:solidFill>
                  <a:schemeClr val="bg1"/>
                </a:solidFill>
                <a:effectLst/>
              </a:rPr>
              <a:t> la formation de </a:t>
            </a:r>
            <a:r>
              <a:rPr lang="en-US" sz="1600" b="0" i="0" u="none" strike="noStrike" dirty="0" err="1">
                <a:solidFill>
                  <a:schemeClr val="bg1"/>
                </a:solidFill>
                <a:effectLst/>
              </a:rPr>
              <a:t>nos</a:t>
            </a:r>
            <a:r>
              <a:rPr lang="en-US" sz="1600" b="0" i="0" u="none" strike="noStrike" dirty="0">
                <a:solidFill>
                  <a:schemeClr val="bg1"/>
                </a:solidFill>
                <a:effectLst/>
              </a:rPr>
              <a:t> </a:t>
            </a:r>
            <a:r>
              <a:rPr lang="en-US" sz="1600" b="0" i="0" u="none" strike="noStrike" dirty="0" err="1">
                <a:solidFill>
                  <a:schemeClr val="bg1"/>
                </a:solidFill>
                <a:effectLst/>
              </a:rPr>
              <a:t>jeunes</a:t>
            </a:r>
            <a:r>
              <a:rPr lang="en-US" sz="1600" b="0" i="0" u="none" strike="noStrike" dirty="0">
                <a:solidFill>
                  <a:schemeClr val="bg1"/>
                </a:solidFill>
                <a:effectLst/>
              </a:rPr>
              <a:t>, de </a:t>
            </a:r>
            <a:r>
              <a:rPr lang="en-US" sz="1600" b="0" i="0" u="none" strike="noStrike" dirty="0" err="1">
                <a:solidFill>
                  <a:schemeClr val="bg1"/>
                </a:solidFill>
                <a:effectLst/>
              </a:rPr>
              <a:t>rester</a:t>
            </a:r>
            <a:r>
              <a:rPr lang="en-US" sz="1600" b="0" i="0" u="none" strike="noStrike" dirty="0">
                <a:solidFill>
                  <a:schemeClr val="bg1"/>
                </a:solidFill>
                <a:effectLst/>
              </a:rPr>
              <a:t> </a:t>
            </a:r>
            <a:r>
              <a:rPr lang="en-US" sz="1600" b="0" i="0" u="none" strike="noStrike" dirty="0" err="1">
                <a:solidFill>
                  <a:schemeClr val="bg1"/>
                </a:solidFill>
                <a:effectLst/>
              </a:rPr>
              <a:t>attractif</a:t>
            </a:r>
            <a:r>
              <a:rPr lang="en-US" sz="1600" b="0" i="0" u="none" strike="noStrike" dirty="0">
                <a:solidFill>
                  <a:schemeClr val="bg1"/>
                </a:solidFill>
                <a:effectLst/>
              </a:rPr>
              <a:t> </a:t>
            </a:r>
            <a:r>
              <a:rPr lang="en-US" sz="1600" b="0" i="0" u="none" strike="noStrike" dirty="0" err="1">
                <a:solidFill>
                  <a:schemeClr val="bg1"/>
                </a:solidFill>
                <a:effectLst/>
              </a:rPr>
              <a:t>en</a:t>
            </a:r>
            <a:r>
              <a:rPr lang="en-US" sz="1600" b="0" i="0" u="none" strike="noStrike" dirty="0">
                <a:solidFill>
                  <a:schemeClr val="bg1"/>
                </a:solidFill>
                <a:effectLst/>
              </a:rPr>
              <a:t> continuant </a:t>
            </a:r>
            <a:r>
              <a:rPr lang="en-US" sz="1600" b="0" i="0" u="none" strike="noStrike" dirty="0" err="1">
                <a:solidFill>
                  <a:schemeClr val="bg1"/>
                </a:solidFill>
                <a:effectLst/>
              </a:rPr>
              <a:t>d’attirer</a:t>
            </a:r>
            <a:r>
              <a:rPr lang="en-US" sz="1600" b="0" i="0" u="none" strike="noStrike" dirty="0">
                <a:solidFill>
                  <a:schemeClr val="bg1"/>
                </a:solidFill>
                <a:effectLst/>
              </a:rPr>
              <a:t> un maximum de nouveaux </a:t>
            </a:r>
            <a:r>
              <a:rPr lang="en-US" sz="1600" b="0" i="0" u="none" strike="noStrike" dirty="0" err="1">
                <a:solidFill>
                  <a:schemeClr val="bg1"/>
                </a:solidFill>
                <a:effectLst/>
              </a:rPr>
              <a:t>joueurs</a:t>
            </a:r>
            <a:r>
              <a:rPr lang="en-US" sz="1600" b="0" i="0" u="none" strike="noStrike" dirty="0">
                <a:solidFill>
                  <a:schemeClr val="bg1"/>
                </a:solidFill>
                <a:effectLst/>
              </a:rPr>
              <a:t>, </a:t>
            </a:r>
            <a:r>
              <a:rPr lang="en-US" sz="1600" b="0" i="0" u="none" strike="noStrike" dirty="0" err="1">
                <a:solidFill>
                  <a:schemeClr val="bg1"/>
                </a:solidFill>
                <a:effectLst/>
              </a:rPr>
              <a:t>mais</a:t>
            </a:r>
            <a:r>
              <a:rPr lang="en-US" sz="1600" b="0" i="0" u="none" strike="noStrike" dirty="0">
                <a:solidFill>
                  <a:schemeClr val="bg1"/>
                </a:solidFill>
                <a:effectLst/>
              </a:rPr>
              <a:t> surtout de </a:t>
            </a:r>
            <a:r>
              <a:rPr lang="en-US" sz="1600" b="0" i="0" u="none" strike="noStrike" dirty="0" err="1">
                <a:solidFill>
                  <a:schemeClr val="bg1"/>
                </a:solidFill>
                <a:effectLst/>
              </a:rPr>
              <a:t>garder</a:t>
            </a:r>
            <a:r>
              <a:rPr lang="en-US" sz="1600" b="0" i="0" u="none" strike="noStrike" dirty="0">
                <a:solidFill>
                  <a:schemeClr val="bg1"/>
                </a:solidFill>
                <a:effectLst/>
              </a:rPr>
              <a:t> des </a:t>
            </a:r>
            <a:r>
              <a:rPr lang="en-US" sz="1600" b="0" i="0" u="none" strike="noStrike" dirty="0" err="1">
                <a:solidFill>
                  <a:schemeClr val="bg1"/>
                </a:solidFill>
                <a:effectLst/>
              </a:rPr>
              <a:t>joueurs</a:t>
            </a:r>
            <a:r>
              <a:rPr lang="en-US" sz="1600" b="0" i="0" u="none" strike="noStrike" dirty="0">
                <a:solidFill>
                  <a:schemeClr val="bg1"/>
                </a:solidFill>
                <a:effectLst/>
              </a:rPr>
              <a:t> pour </a:t>
            </a:r>
            <a:r>
              <a:rPr lang="en-US" sz="1600" b="0" i="0" u="none" strike="noStrike" dirty="0" err="1">
                <a:solidFill>
                  <a:schemeClr val="bg1"/>
                </a:solidFill>
                <a:effectLst/>
              </a:rPr>
              <a:t>être</a:t>
            </a:r>
            <a:r>
              <a:rPr lang="en-US" sz="1600" b="0" i="0" u="none" strike="noStrike" dirty="0">
                <a:solidFill>
                  <a:schemeClr val="bg1"/>
                </a:solidFill>
                <a:effectLst/>
              </a:rPr>
              <a:t> </a:t>
            </a:r>
            <a:r>
              <a:rPr lang="en-US" sz="1600" b="0" i="0" u="none" strike="noStrike" dirty="0" err="1">
                <a:solidFill>
                  <a:schemeClr val="bg1"/>
                </a:solidFill>
                <a:effectLst/>
              </a:rPr>
              <a:t>compétitif</a:t>
            </a:r>
            <a:r>
              <a:rPr lang="en-US" sz="1600" b="0" i="0" u="none" strike="noStrike" dirty="0">
                <a:solidFill>
                  <a:schemeClr val="bg1"/>
                </a:solidFill>
                <a:effectLst/>
              </a:rPr>
              <a:t>, le FCE a </a:t>
            </a:r>
            <a:r>
              <a:rPr lang="en-US" sz="1600" b="0" i="0" u="none" strike="noStrike" dirty="0" err="1">
                <a:solidFill>
                  <a:schemeClr val="bg1"/>
                </a:solidFill>
                <a:effectLst/>
              </a:rPr>
              <a:t>besoin</a:t>
            </a:r>
            <a:r>
              <a:rPr lang="en-US" sz="1600" b="0" i="0" u="none" strike="noStrike" dirty="0">
                <a:solidFill>
                  <a:schemeClr val="bg1"/>
                </a:solidFill>
                <a:effectLst/>
              </a:rPr>
              <a:t> de </a:t>
            </a:r>
            <a:r>
              <a:rPr lang="en-US" sz="1600" b="0" i="0" u="none" strike="noStrike" dirty="0" err="1">
                <a:solidFill>
                  <a:schemeClr val="bg1"/>
                </a:solidFill>
                <a:effectLst/>
              </a:rPr>
              <a:t>vous</a:t>
            </a:r>
            <a:r>
              <a:rPr lang="en-US" sz="1600" b="0" i="0" u="none" strike="noStrike" dirty="0">
                <a:solidFill>
                  <a:schemeClr val="bg1"/>
                </a:solidFill>
                <a:effectLst/>
              </a:rPr>
              <a:t> </a:t>
            </a:r>
            <a:r>
              <a:rPr lang="en-US" sz="1600" b="0" i="0" u="none" strike="noStrike" dirty="0" err="1">
                <a:solidFill>
                  <a:schemeClr val="bg1"/>
                </a:solidFill>
                <a:effectLst/>
              </a:rPr>
              <a:t>tous</a:t>
            </a:r>
            <a:r>
              <a:rPr lang="en-US" sz="1600" b="0" i="0" u="none" strike="noStrike" dirty="0">
                <a:solidFill>
                  <a:schemeClr val="bg1"/>
                </a:solidFill>
                <a:effectLst/>
              </a:rPr>
              <a:t>. </a:t>
            </a:r>
            <a:r>
              <a:rPr lang="en-US" sz="1600" b="0" i="0" u="none" strike="noStrike" dirty="0" err="1">
                <a:solidFill>
                  <a:schemeClr val="bg1"/>
                </a:solidFill>
                <a:effectLst/>
              </a:rPr>
              <a:t>Votre</a:t>
            </a:r>
            <a:r>
              <a:rPr lang="en-US" sz="1600" b="0" i="0" u="none" strike="noStrike" dirty="0">
                <a:solidFill>
                  <a:schemeClr val="bg1"/>
                </a:solidFill>
                <a:effectLst/>
              </a:rPr>
              <a:t> aide </a:t>
            </a:r>
            <a:r>
              <a:rPr lang="en-US" sz="1600" b="0" i="0" u="none" strike="noStrike" dirty="0" err="1">
                <a:solidFill>
                  <a:schemeClr val="bg1"/>
                </a:solidFill>
                <a:effectLst/>
              </a:rPr>
              <a:t>est</a:t>
            </a:r>
            <a:r>
              <a:rPr lang="en-US" sz="1600" b="0" i="0" u="none" strike="noStrike" dirty="0">
                <a:solidFill>
                  <a:schemeClr val="bg1"/>
                </a:solidFill>
                <a:effectLst/>
              </a:rPr>
              <a:t> </a:t>
            </a:r>
            <a:r>
              <a:rPr lang="en-US" sz="1600" b="0" i="0" u="none" strike="noStrike" dirty="0" err="1">
                <a:solidFill>
                  <a:schemeClr val="bg1"/>
                </a:solidFill>
                <a:effectLst/>
              </a:rPr>
              <a:t>primordiale</a:t>
            </a:r>
            <a:r>
              <a:rPr lang="en-US" sz="1600" b="0" i="0" u="none" strike="noStrike" dirty="0">
                <a:solidFill>
                  <a:schemeClr val="bg1"/>
                </a:solidFill>
                <a:effectLst/>
              </a:rPr>
              <a:t> au </a:t>
            </a:r>
            <a:r>
              <a:rPr lang="en-US" sz="1600" b="0" i="0" u="none" strike="noStrike" dirty="0" err="1">
                <a:solidFill>
                  <a:schemeClr val="bg1"/>
                </a:solidFill>
                <a:effectLst/>
              </a:rPr>
              <a:t>développement</a:t>
            </a:r>
            <a:r>
              <a:rPr lang="en-US" sz="1600" b="0" i="0" u="none" strike="noStrike" dirty="0">
                <a:solidFill>
                  <a:schemeClr val="bg1"/>
                </a:solidFill>
                <a:effectLst/>
              </a:rPr>
              <a:t> et à la vie de </a:t>
            </a:r>
            <a:r>
              <a:rPr lang="en-US" sz="1600" b="0" i="0" u="none" strike="noStrike" dirty="0" err="1">
                <a:solidFill>
                  <a:schemeClr val="bg1"/>
                </a:solidFill>
                <a:effectLst/>
              </a:rPr>
              <a:t>notre</a:t>
            </a:r>
            <a:r>
              <a:rPr lang="en-US" sz="1600" b="0" i="0" u="none" strike="noStrike" dirty="0">
                <a:solidFill>
                  <a:schemeClr val="bg1"/>
                </a:solidFill>
                <a:effectLst/>
              </a:rPr>
              <a:t> club.</a:t>
            </a:r>
            <a:endParaRPr lang="en-US" sz="1600" dirty="0">
              <a:solidFill>
                <a:schemeClr val="bg1"/>
              </a:solidFill>
              <a:effectLst/>
            </a:endParaRPr>
          </a:p>
          <a:p>
            <a:pPr>
              <a:lnSpc>
                <a:spcPct val="110000"/>
              </a:lnSpc>
              <a:spcBef>
                <a:spcPts val="0"/>
              </a:spcBef>
              <a:spcAft>
                <a:spcPts val="600"/>
              </a:spcAft>
            </a:pPr>
            <a:br>
              <a:rPr lang="en-US" sz="1600" dirty="0">
                <a:solidFill>
                  <a:schemeClr val="bg1"/>
                </a:solidFill>
              </a:rPr>
            </a:br>
            <a:r>
              <a:rPr lang="en-US" sz="1600" b="0" i="0" u="none" strike="noStrike" dirty="0" err="1">
                <a:solidFill>
                  <a:schemeClr val="bg1"/>
                </a:solidFill>
                <a:effectLst/>
              </a:rPr>
              <a:t>Votre</a:t>
            </a:r>
            <a:r>
              <a:rPr lang="en-US" sz="1600" b="0" i="0" u="none" strike="noStrike" dirty="0">
                <a:solidFill>
                  <a:schemeClr val="bg1"/>
                </a:solidFill>
                <a:effectLst/>
              </a:rPr>
              <a:t> </a:t>
            </a:r>
            <a:r>
              <a:rPr lang="en-US" sz="1600" b="0" i="0" u="none" strike="noStrike" dirty="0" err="1">
                <a:solidFill>
                  <a:schemeClr val="bg1"/>
                </a:solidFill>
                <a:effectLst/>
              </a:rPr>
              <a:t>intérêt</a:t>
            </a:r>
            <a:r>
              <a:rPr lang="en-US" sz="1600" b="0" i="0" u="none" strike="noStrike" dirty="0">
                <a:solidFill>
                  <a:schemeClr val="bg1"/>
                </a:solidFill>
                <a:effectLst/>
              </a:rPr>
              <a:t> à faire </a:t>
            </a:r>
            <a:r>
              <a:rPr lang="en-US" sz="1600" b="0" i="0" u="none" strike="noStrike" dirty="0" err="1">
                <a:solidFill>
                  <a:schemeClr val="bg1"/>
                </a:solidFill>
                <a:effectLst/>
              </a:rPr>
              <a:t>partie</a:t>
            </a:r>
            <a:r>
              <a:rPr lang="en-US" sz="1600" b="0" i="0" u="none" strike="noStrike" dirty="0">
                <a:solidFill>
                  <a:schemeClr val="bg1"/>
                </a:solidFill>
                <a:effectLst/>
              </a:rPr>
              <a:t> de </a:t>
            </a:r>
            <a:r>
              <a:rPr lang="en-US" sz="1600" b="0" i="0" u="none" strike="noStrike" dirty="0" err="1">
                <a:solidFill>
                  <a:schemeClr val="bg1"/>
                </a:solidFill>
                <a:effectLst/>
              </a:rPr>
              <a:t>nos</a:t>
            </a:r>
            <a:r>
              <a:rPr lang="en-US" sz="1600" b="0" i="0" u="none" strike="noStrike" dirty="0">
                <a:solidFill>
                  <a:schemeClr val="bg1"/>
                </a:solidFill>
                <a:effectLst/>
              </a:rPr>
              <a:t> </a:t>
            </a:r>
            <a:r>
              <a:rPr lang="en-US" sz="1600" b="0" i="0" u="none" strike="noStrike" dirty="0" err="1">
                <a:solidFill>
                  <a:schemeClr val="bg1"/>
                </a:solidFill>
                <a:effectLst/>
              </a:rPr>
              <a:t>partenaires</a:t>
            </a:r>
            <a:r>
              <a:rPr lang="en-US" sz="1600" b="0" i="0" u="none" strike="noStrike" dirty="0">
                <a:solidFill>
                  <a:schemeClr val="bg1"/>
                </a:solidFill>
                <a:effectLst/>
              </a:rPr>
              <a:t>, </a:t>
            </a:r>
            <a:r>
              <a:rPr lang="en-US" sz="1600" b="0" i="0" u="none" strike="noStrike" dirty="0" err="1">
                <a:solidFill>
                  <a:schemeClr val="bg1"/>
                </a:solidFill>
                <a:effectLst/>
              </a:rPr>
              <a:t>soutenir</a:t>
            </a:r>
            <a:r>
              <a:rPr lang="en-US" sz="1600" b="0" i="0" u="none" strike="noStrike" dirty="0">
                <a:solidFill>
                  <a:schemeClr val="bg1"/>
                </a:solidFill>
                <a:effectLst/>
              </a:rPr>
              <a:t> un club amateur </a:t>
            </a:r>
            <a:r>
              <a:rPr lang="en-US" sz="1600" b="0" i="0" u="none" strike="noStrike" dirty="0" err="1">
                <a:solidFill>
                  <a:schemeClr val="bg1"/>
                </a:solidFill>
                <a:effectLst/>
              </a:rPr>
              <a:t>sain</a:t>
            </a:r>
            <a:r>
              <a:rPr lang="en-US" sz="1600" b="0" i="0" u="none" strike="noStrike" dirty="0">
                <a:solidFill>
                  <a:schemeClr val="bg1"/>
                </a:solidFill>
                <a:effectLst/>
              </a:rPr>
              <a:t> et </a:t>
            </a:r>
            <a:r>
              <a:rPr lang="en-US" sz="1600" b="0" i="0" u="none" strike="noStrike" dirty="0" err="1">
                <a:solidFill>
                  <a:schemeClr val="bg1"/>
                </a:solidFill>
                <a:effectLst/>
              </a:rPr>
              <a:t>ambitieux</a:t>
            </a:r>
            <a:r>
              <a:rPr lang="en-US" sz="1600" b="0" i="0" u="none" strike="noStrike" dirty="0">
                <a:solidFill>
                  <a:schemeClr val="bg1"/>
                </a:solidFill>
                <a:effectLst/>
              </a:rPr>
              <a:t> avec un fort engagement </a:t>
            </a:r>
            <a:r>
              <a:rPr lang="en-US" sz="1600" b="0" i="0" u="none" strike="noStrike" dirty="0" err="1">
                <a:solidFill>
                  <a:schemeClr val="bg1"/>
                </a:solidFill>
                <a:effectLst/>
              </a:rPr>
              <a:t>citoyen</a:t>
            </a:r>
            <a:r>
              <a:rPr lang="en-US" sz="1600" b="0" i="0" u="none" strike="noStrike" dirty="0">
                <a:solidFill>
                  <a:schemeClr val="bg1"/>
                </a:solidFill>
                <a:effectLst/>
              </a:rPr>
              <a:t> </a:t>
            </a:r>
            <a:r>
              <a:rPr lang="en-US" sz="1600" b="0" i="0" u="none" strike="noStrike" dirty="0" err="1">
                <a:solidFill>
                  <a:schemeClr val="bg1"/>
                </a:solidFill>
                <a:effectLst/>
              </a:rPr>
              <a:t>est</a:t>
            </a:r>
            <a:r>
              <a:rPr lang="en-US" sz="1600" b="0" i="0" u="none" strike="noStrike" dirty="0">
                <a:solidFill>
                  <a:schemeClr val="bg1"/>
                </a:solidFill>
                <a:effectLst/>
              </a:rPr>
              <a:t> </a:t>
            </a:r>
            <a:r>
              <a:rPr lang="en-US" sz="1600" b="0" i="0" u="none" strike="noStrike" dirty="0" err="1">
                <a:solidFill>
                  <a:schemeClr val="bg1"/>
                </a:solidFill>
                <a:effectLst/>
              </a:rPr>
              <a:t>une</a:t>
            </a:r>
            <a:r>
              <a:rPr lang="en-US" sz="1600" b="0" i="0" u="none" strike="noStrike" dirty="0">
                <a:solidFill>
                  <a:schemeClr val="bg1"/>
                </a:solidFill>
                <a:effectLst/>
              </a:rPr>
              <a:t> chose qui ne </a:t>
            </a:r>
            <a:r>
              <a:rPr lang="en-US" sz="1600" b="0" i="0" u="none" strike="noStrike" dirty="0" err="1">
                <a:solidFill>
                  <a:schemeClr val="bg1"/>
                </a:solidFill>
                <a:effectLst/>
              </a:rPr>
              <a:t>peut</a:t>
            </a:r>
            <a:r>
              <a:rPr lang="en-US" sz="1600" b="0" i="0" u="none" strike="noStrike" dirty="0">
                <a:solidFill>
                  <a:schemeClr val="bg1"/>
                </a:solidFill>
                <a:effectLst/>
              </a:rPr>
              <a:t> </a:t>
            </a:r>
            <a:r>
              <a:rPr lang="en-US" sz="1600" b="0" i="0" u="none" strike="noStrike" dirty="0" err="1">
                <a:solidFill>
                  <a:schemeClr val="bg1"/>
                </a:solidFill>
                <a:effectLst/>
              </a:rPr>
              <a:t>être</a:t>
            </a:r>
            <a:r>
              <a:rPr lang="en-US" sz="1600" b="0" i="0" u="none" strike="noStrike" dirty="0">
                <a:solidFill>
                  <a:schemeClr val="bg1"/>
                </a:solidFill>
                <a:effectLst/>
              </a:rPr>
              <a:t> que </a:t>
            </a:r>
            <a:r>
              <a:rPr lang="en-US" sz="1600" b="0" i="0" u="none" strike="noStrike" dirty="0" err="1">
                <a:solidFill>
                  <a:schemeClr val="bg1"/>
                </a:solidFill>
                <a:effectLst/>
              </a:rPr>
              <a:t>bénéfique</a:t>
            </a:r>
            <a:r>
              <a:rPr lang="en-US" sz="1600" b="0" i="0" u="none" strike="noStrike" dirty="0">
                <a:solidFill>
                  <a:schemeClr val="bg1"/>
                </a:solidFill>
                <a:effectLst/>
              </a:rPr>
              <a:t> à </a:t>
            </a:r>
            <a:r>
              <a:rPr lang="en-US" sz="1600" b="0" i="0" u="none" strike="noStrike" dirty="0" err="1">
                <a:solidFill>
                  <a:schemeClr val="bg1"/>
                </a:solidFill>
                <a:effectLst/>
              </a:rPr>
              <a:t>votre</a:t>
            </a:r>
            <a:r>
              <a:rPr lang="en-US" sz="1600" b="0" i="0" u="none" strike="noStrike" dirty="0">
                <a:solidFill>
                  <a:schemeClr val="bg1"/>
                </a:solidFill>
                <a:effectLst/>
              </a:rPr>
              <a:t> </a:t>
            </a:r>
            <a:r>
              <a:rPr lang="en-US" sz="1600" b="0" i="0" u="none" strike="noStrike" dirty="0" err="1">
                <a:solidFill>
                  <a:schemeClr val="bg1"/>
                </a:solidFill>
                <a:effectLst/>
              </a:rPr>
              <a:t>entreprise</a:t>
            </a:r>
            <a:r>
              <a:rPr lang="en-US" sz="1600" b="0" i="0" u="none" strike="noStrike" dirty="0">
                <a:solidFill>
                  <a:schemeClr val="bg1"/>
                </a:solidFill>
                <a:effectLst/>
              </a:rPr>
              <a:t> et </a:t>
            </a:r>
            <a:r>
              <a:rPr lang="en-US" sz="1600" b="0" i="0" u="none" strike="noStrike" dirty="0" err="1">
                <a:solidFill>
                  <a:schemeClr val="bg1"/>
                </a:solidFill>
                <a:effectLst/>
              </a:rPr>
              <a:t>votre</a:t>
            </a:r>
            <a:r>
              <a:rPr lang="en-US" sz="1600" b="0" i="0" u="none" strike="noStrike" dirty="0">
                <a:solidFill>
                  <a:schemeClr val="bg1"/>
                </a:solidFill>
                <a:effectLst/>
              </a:rPr>
              <a:t> image. Le but </a:t>
            </a:r>
            <a:r>
              <a:rPr lang="en-US" sz="1600" b="0" i="0" u="none" strike="noStrike" dirty="0" err="1">
                <a:solidFill>
                  <a:schemeClr val="bg1"/>
                </a:solidFill>
                <a:effectLst/>
              </a:rPr>
              <a:t>est</a:t>
            </a:r>
            <a:r>
              <a:rPr lang="en-US" sz="1600" b="0" i="0" u="none" strike="noStrike" dirty="0">
                <a:solidFill>
                  <a:schemeClr val="bg1"/>
                </a:solidFill>
                <a:effectLst/>
              </a:rPr>
              <a:t> </a:t>
            </a:r>
            <a:r>
              <a:rPr lang="en-US" sz="1600" b="0" i="0" u="none" strike="noStrike" dirty="0" err="1">
                <a:solidFill>
                  <a:schemeClr val="bg1"/>
                </a:solidFill>
                <a:effectLst/>
              </a:rPr>
              <a:t>aussi</a:t>
            </a:r>
            <a:r>
              <a:rPr lang="en-US" sz="1600" b="0" i="0" u="none" strike="noStrike" dirty="0">
                <a:solidFill>
                  <a:schemeClr val="bg1"/>
                </a:solidFill>
                <a:effectLst/>
              </a:rPr>
              <a:t> de donner </a:t>
            </a:r>
            <a:r>
              <a:rPr lang="en-US" sz="1600" b="0" i="0" u="none" strike="noStrike" dirty="0" err="1">
                <a:solidFill>
                  <a:schemeClr val="bg1"/>
                </a:solidFill>
                <a:effectLst/>
              </a:rPr>
              <a:t>une</a:t>
            </a:r>
            <a:r>
              <a:rPr lang="en-US" sz="1600" b="0" i="0" u="none" strike="noStrike" dirty="0">
                <a:solidFill>
                  <a:schemeClr val="bg1"/>
                </a:solidFill>
                <a:effectLst/>
              </a:rPr>
              <a:t> image positive de </a:t>
            </a:r>
            <a:r>
              <a:rPr lang="en-US" sz="1600" b="0" i="0" u="none" strike="noStrike" dirty="0" err="1">
                <a:solidFill>
                  <a:schemeClr val="bg1"/>
                </a:solidFill>
                <a:effectLst/>
              </a:rPr>
              <a:t>votre</a:t>
            </a:r>
            <a:r>
              <a:rPr lang="en-US" sz="1600" b="0" i="0" u="none" strike="noStrike" dirty="0">
                <a:solidFill>
                  <a:schemeClr val="bg1"/>
                </a:solidFill>
                <a:effectLst/>
              </a:rPr>
              <a:t> </a:t>
            </a:r>
            <a:r>
              <a:rPr lang="en-US" sz="1600" b="0" i="0" u="none" strike="noStrike" dirty="0" err="1">
                <a:solidFill>
                  <a:schemeClr val="bg1"/>
                </a:solidFill>
                <a:effectLst/>
              </a:rPr>
              <a:t>entreprise</a:t>
            </a:r>
            <a:r>
              <a:rPr lang="en-US" sz="1600" b="0" i="0" u="none" strike="noStrike" dirty="0">
                <a:solidFill>
                  <a:schemeClr val="bg1"/>
                </a:solidFill>
                <a:effectLst/>
              </a:rPr>
              <a:t> à travers </a:t>
            </a:r>
            <a:r>
              <a:rPr lang="en-US" sz="1600" b="0" i="0" u="none" strike="noStrike" dirty="0" err="1">
                <a:solidFill>
                  <a:schemeClr val="bg1"/>
                </a:solidFill>
                <a:effectLst/>
              </a:rPr>
              <a:t>notre</a:t>
            </a:r>
            <a:r>
              <a:rPr lang="en-US" sz="1600" b="0" i="0" u="none" strike="noStrike" dirty="0">
                <a:solidFill>
                  <a:schemeClr val="bg1"/>
                </a:solidFill>
                <a:effectLst/>
              </a:rPr>
              <a:t> club, des </a:t>
            </a:r>
            <a:r>
              <a:rPr lang="en-US" sz="1600" b="0" i="0" u="none" strike="noStrike" dirty="0" err="1">
                <a:solidFill>
                  <a:schemeClr val="bg1"/>
                </a:solidFill>
                <a:effectLst/>
              </a:rPr>
              <a:t>événements</a:t>
            </a:r>
            <a:r>
              <a:rPr lang="en-US" sz="1600" b="0" i="0" u="none" strike="noStrike" dirty="0">
                <a:solidFill>
                  <a:schemeClr val="bg1"/>
                </a:solidFill>
                <a:effectLst/>
              </a:rPr>
              <a:t> </a:t>
            </a:r>
            <a:r>
              <a:rPr lang="en-US" sz="1600" b="0" i="0" u="none" strike="noStrike" dirty="0" err="1">
                <a:solidFill>
                  <a:schemeClr val="bg1"/>
                </a:solidFill>
                <a:effectLst/>
              </a:rPr>
              <a:t>tels</a:t>
            </a:r>
            <a:r>
              <a:rPr lang="en-US" sz="1600" b="0" i="0" u="none" strike="noStrike" dirty="0">
                <a:solidFill>
                  <a:schemeClr val="bg1"/>
                </a:solidFill>
                <a:effectLst/>
              </a:rPr>
              <a:t> que des </a:t>
            </a:r>
            <a:r>
              <a:rPr lang="en-US" sz="1600" b="0" i="0" u="none" strike="noStrike" dirty="0" err="1">
                <a:solidFill>
                  <a:schemeClr val="bg1"/>
                </a:solidFill>
                <a:effectLst/>
              </a:rPr>
              <a:t>tournois</a:t>
            </a:r>
            <a:r>
              <a:rPr lang="en-US" sz="1600" b="0" i="0" u="none" strike="noStrike" dirty="0">
                <a:solidFill>
                  <a:schemeClr val="bg1"/>
                </a:solidFill>
                <a:effectLst/>
              </a:rPr>
              <a:t> </a:t>
            </a:r>
            <a:r>
              <a:rPr lang="en-US" sz="1600" b="0" i="0" u="none" strike="noStrike" dirty="0" err="1">
                <a:solidFill>
                  <a:schemeClr val="bg1"/>
                </a:solidFill>
                <a:effectLst/>
              </a:rPr>
              <a:t>ou</a:t>
            </a:r>
            <a:r>
              <a:rPr lang="en-US" sz="1600" b="0" i="0" u="none" strike="noStrike" dirty="0">
                <a:solidFill>
                  <a:schemeClr val="bg1"/>
                </a:solidFill>
                <a:effectLst/>
              </a:rPr>
              <a:t> des </a:t>
            </a:r>
            <a:r>
              <a:rPr lang="en-US" sz="1600" b="0" i="0" u="none" strike="noStrike" dirty="0" err="1">
                <a:solidFill>
                  <a:schemeClr val="bg1"/>
                </a:solidFill>
                <a:effectLst/>
              </a:rPr>
              <a:t>journées</a:t>
            </a:r>
            <a:r>
              <a:rPr lang="en-US" sz="1600" b="0" i="0" u="none" strike="noStrike" dirty="0">
                <a:solidFill>
                  <a:schemeClr val="bg1"/>
                </a:solidFill>
                <a:effectLst/>
              </a:rPr>
              <a:t> </a:t>
            </a:r>
            <a:r>
              <a:rPr lang="en-US" sz="1600" b="0" i="0" u="none" strike="noStrike" dirty="0" err="1">
                <a:solidFill>
                  <a:schemeClr val="bg1"/>
                </a:solidFill>
                <a:effectLst/>
              </a:rPr>
              <a:t>partenaires</a:t>
            </a:r>
            <a:r>
              <a:rPr lang="en-US" sz="1600" b="0" i="0" u="none" strike="noStrike" dirty="0">
                <a:solidFill>
                  <a:schemeClr val="bg1"/>
                </a:solidFill>
                <a:effectLst/>
              </a:rPr>
              <a:t>. Le </a:t>
            </a:r>
            <a:r>
              <a:rPr lang="en-US" sz="1600" b="0" i="0" u="none" strike="noStrike" dirty="0" err="1">
                <a:solidFill>
                  <a:schemeClr val="bg1"/>
                </a:solidFill>
                <a:effectLst/>
              </a:rPr>
              <a:t>deuxième</a:t>
            </a:r>
            <a:r>
              <a:rPr lang="en-US" sz="1600" b="0" i="0" u="none" strike="noStrike" dirty="0">
                <a:solidFill>
                  <a:schemeClr val="bg1"/>
                </a:solidFill>
                <a:effectLst/>
              </a:rPr>
              <a:t> </a:t>
            </a:r>
            <a:r>
              <a:rPr lang="en-US" sz="1600" b="0" i="0" u="none" strike="noStrike" dirty="0" err="1">
                <a:solidFill>
                  <a:schemeClr val="bg1"/>
                </a:solidFill>
                <a:effectLst/>
              </a:rPr>
              <a:t>avantage</a:t>
            </a:r>
            <a:r>
              <a:rPr lang="en-US" sz="1600" b="0" i="0" u="none" strike="noStrike" dirty="0">
                <a:solidFill>
                  <a:schemeClr val="bg1"/>
                </a:solidFill>
                <a:effectLst/>
              </a:rPr>
              <a:t> </a:t>
            </a:r>
            <a:r>
              <a:rPr lang="en-US" sz="1600" b="0" i="0" u="none" strike="noStrike" dirty="0" err="1">
                <a:solidFill>
                  <a:schemeClr val="bg1"/>
                </a:solidFill>
                <a:effectLst/>
              </a:rPr>
              <a:t>est</a:t>
            </a:r>
            <a:r>
              <a:rPr lang="en-US" sz="1600" b="0" i="0" u="none" strike="noStrike" dirty="0">
                <a:solidFill>
                  <a:schemeClr val="bg1"/>
                </a:solidFill>
                <a:effectLst/>
              </a:rPr>
              <a:t> </a:t>
            </a:r>
            <a:r>
              <a:rPr lang="en-US" sz="1600" b="0" i="0" u="none" strike="noStrike" dirty="0" err="1">
                <a:solidFill>
                  <a:schemeClr val="bg1"/>
                </a:solidFill>
                <a:effectLst/>
              </a:rPr>
              <a:t>aussi</a:t>
            </a:r>
            <a:r>
              <a:rPr lang="en-US" sz="1600" b="0" i="0" u="none" strike="noStrike" dirty="0">
                <a:solidFill>
                  <a:schemeClr val="bg1"/>
                </a:solidFill>
                <a:effectLst/>
              </a:rPr>
              <a:t> de profiter </a:t>
            </a:r>
            <a:r>
              <a:rPr lang="en-US" sz="1600" b="0" i="0" u="none" strike="noStrike" dirty="0" err="1">
                <a:solidFill>
                  <a:schemeClr val="bg1"/>
                </a:solidFill>
                <a:effectLst/>
              </a:rPr>
              <a:t>d'une</a:t>
            </a:r>
            <a:r>
              <a:rPr lang="en-US" sz="1600" b="0" i="0" u="none" strike="noStrike" dirty="0">
                <a:solidFill>
                  <a:schemeClr val="bg1"/>
                </a:solidFill>
                <a:effectLst/>
              </a:rPr>
              <a:t> communication </a:t>
            </a:r>
            <a:r>
              <a:rPr lang="en-US" sz="1600" b="0" i="0" u="none" strike="noStrike" dirty="0" err="1">
                <a:solidFill>
                  <a:schemeClr val="bg1"/>
                </a:solidFill>
                <a:effectLst/>
              </a:rPr>
              <a:t>efficace</a:t>
            </a:r>
            <a:r>
              <a:rPr lang="en-US" sz="1600" b="0" i="0" u="none" strike="noStrike" dirty="0">
                <a:solidFill>
                  <a:schemeClr val="bg1"/>
                </a:solidFill>
                <a:effectLst/>
              </a:rPr>
              <a:t> au </a:t>
            </a:r>
            <a:r>
              <a:rPr lang="en-US" sz="1600" b="0" i="0" u="none" strike="noStrike" dirty="0" err="1">
                <a:solidFill>
                  <a:schemeClr val="bg1"/>
                </a:solidFill>
                <a:effectLst/>
              </a:rPr>
              <a:t>niveau</a:t>
            </a:r>
            <a:r>
              <a:rPr lang="en-US" sz="1600" b="0" i="0" u="none" strike="noStrike" dirty="0">
                <a:solidFill>
                  <a:schemeClr val="bg1"/>
                </a:solidFill>
                <a:effectLst/>
              </a:rPr>
              <a:t> local. Le dernier point et pas des </a:t>
            </a:r>
            <a:r>
              <a:rPr lang="en-US" sz="1600" b="0" i="0" u="none" strike="noStrike" dirty="0" err="1">
                <a:solidFill>
                  <a:schemeClr val="bg1"/>
                </a:solidFill>
                <a:effectLst/>
              </a:rPr>
              <a:t>moindres</a:t>
            </a:r>
            <a:r>
              <a:rPr lang="en-US" sz="1600" b="0" i="0" u="none" strike="noStrike" dirty="0">
                <a:solidFill>
                  <a:schemeClr val="bg1"/>
                </a:solidFill>
                <a:effectLst/>
              </a:rPr>
              <a:t>, </a:t>
            </a:r>
            <a:r>
              <a:rPr lang="en-US" sz="1600" b="0" i="0" u="none" strike="noStrike" dirty="0" err="1">
                <a:solidFill>
                  <a:schemeClr val="bg1"/>
                </a:solidFill>
                <a:effectLst/>
              </a:rPr>
              <a:t>vous</a:t>
            </a:r>
            <a:r>
              <a:rPr lang="en-US" sz="1600" b="0" i="0" u="none" strike="noStrike" dirty="0">
                <a:solidFill>
                  <a:schemeClr val="bg1"/>
                </a:solidFill>
                <a:effectLst/>
              </a:rPr>
              <a:t> </a:t>
            </a:r>
            <a:r>
              <a:rPr lang="en-US" sz="1600" b="0" i="0" u="none" strike="noStrike" dirty="0" err="1">
                <a:solidFill>
                  <a:schemeClr val="bg1"/>
                </a:solidFill>
                <a:effectLst/>
              </a:rPr>
              <a:t>bénéficierez</a:t>
            </a:r>
            <a:r>
              <a:rPr lang="en-US" sz="1600" b="0" i="0" u="none" strike="noStrike" dirty="0">
                <a:solidFill>
                  <a:schemeClr val="bg1"/>
                </a:solidFill>
                <a:effectLst/>
              </a:rPr>
              <a:t> </a:t>
            </a:r>
            <a:r>
              <a:rPr lang="en-US" sz="1600" b="0" i="0" u="none" strike="noStrike" dirty="0" err="1">
                <a:solidFill>
                  <a:schemeClr val="bg1"/>
                </a:solidFill>
                <a:effectLst/>
              </a:rPr>
              <a:t>d'avantages</a:t>
            </a:r>
            <a:r>
              <a:rPr lang="en-US" sz="1600" b="0" i="0" u="none" strike="noStrike" dirty="0">
                <a:solidFill>
                  <a:schemeClr val="bg1"/>
                </a:solidFill>
                <a:effectLst/>
              </a:rPr>
              <a:t> </a:t>
            </a:r>
            <a:r>
              <a:rPr lang="en-US" sz="1600" b="0" i="0" u="none" strike="noStrike" dirty="0" err="1">
                <a:solidFill>
                  <a:schemeClr val="bg1"/>
                </a:solidFill>
                <a:effectLst/>
              </a:rPr>
              <a:t>fiscaux</a:t>
            </a:r>
            <a:r>
              <a:rPr lang="en-US" sz="1600" b="0" i="0" u="none" strike="noStrike" dirty="0">
                <a:solidFill>
                  <a:schemeClr val="bg1"/>
                </a:solidFill>
                <a:effectLst/>
              </a:rPr>
              <a:t>.</a:t>
            </a:r>
            <a:endParaRPr lang="en-US" sz="1600" dirty="0">
              <a:solidFill>
                <a:schemeClr val="bg1"/>
              </a:solidFill>
              <a:effectLst/>
            </a:endParaRPr>
          </a:p>
          <a:p>
            <a:pPr indent="-228600">
              <a:lnSpc>
                <a:spcPct val="11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428227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E8693A-7EEC-B8BC-A7A6-B805B60FD63D}"/>
              </a:ext>
            </a:extLst>
          </p:cNvPr>
          <p:cNvSpPr>
            <a:spLocks noGrp="1"/>
          </p:cNvSpPr>
          <p:nvPr>
            <p:ph type="title"/>
          </p:nvPr>
        </p:nvSpPr>
        <p:spPr>
          <a:xfrm>
            <a:off x="695325" y="897753"/>
            <a:ext cx="3635046" cy="1575391"/>
          </a:xfrm>
        </p:spPr>
        <p:txBody>
          <a:bodyPr vert="horz" lIns="91440" tIns="45720" rIns="91440" bIns="45720" rtlCol="0" anchor="t">
            <a:normAutofit/>
          </a:bodyPr>
          <a:lstStyle/>
          <a:p>
            <a:r>
              <a:rPr lang="en-US" kern="1200" cap="all" spc="30" baseline="0" dirty="0">
                <a:solidFill>
                  <a:schemeClr val="bg1"/>
                </a:solidFill>
                <a:latin typeface="+mj-lt"/>
                <a:ea typeface="+mj-ea"/>
                <a:cs typeface="+mj-cs"/>
              </a:rPr>
              <a:t>Le sponsoring</a:t>
            </a:r>
          </a:p>
        </p:txBody>
      </p:sp>
      <p:cxnSp>
        <p:nvCxnSpPr>
          <p:cNvPr id="17"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FB0AB587-56B7-4A0B-AA15-2907559E799F}"/>
              </a:ext>
            </a:extLst>
          </p:cNvPr>
          <p:cNvSpPr txBox="1"/>
          <p:nvPr/>
        </p:nvSpPr>
        <p:spPr>
          <a:xfrm>
            <a:off x="695325" y="2710035"/>
            <a:ext cx="3587668" cy="3500265"/>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b="0" i="0" u="none" strike="noStrike" dirty="0">
                <a:solidFill>
                  <a:schemeClr val="bg1"/>
                </a:solidFill>
                <a:effectLst/>
              </a:rPr>
              <a:t>Le </a:t>
            </a:r>
            <a:r>
              <a:rPr lang="en-US" b="0" i="0" u="none" strike="noStrike" dirty="0" err="1">
                <a:solidFill>
                  <a:schemeClr val="bg1"/>
                </a:solidFill>
                <a:effectLst/>
              </a:rPr>
              <a:t>soutien</a:t>
            </a:r>
            <a:r>
              <a:rPr lang="en-US" b="0" i="0" u="none" strike="noStrike" dirty="0">
                <a:solidFill>
                  <a:schemeClr val="bg1"/>
                </a:solidFill>
                <a:effectLst/>
              </a:rPr>
              <a:t> matériel et/</a:t>
            </a:r>
            <a:r>
              <a:rPr lang="en-US" b="0" i="0" u="none" strike="noStrike" dirty="0" err="1">
                <a:solidFill>
                  <a:schemeClr val="bg1"/>
                </a:solidFill>
                <a:effectLst/>
              </a:rPr>
              <a:t>ou</a:t>
            </a:r>
            <a:r>
              <a:rPr lang="en-US" b="0" i="0" u="none" strike="noStrike" dirty="0">
                <a:solidFill>
                  <a:schemeClr val="bg1"/>
                </a:solidFill>
                <a:effectLst/>
              </a:rPr>
              <a:t> financier </a:t>
            </a:r>
            <a:r>
              <a:rPr lang="en-US" b="0" i="0" u="none" strike="noStrike" dirty="0" err="1">
                <a:solidFill>
                  <a:schemeClr val="bg1"/>
                </a:solidFill>
                <a:effectLst/>
              </a:rPr>
              <a:t>en</a:t>
            </a:r>
            <a:r>
              <a:rPr lang="en-US" b="0" i="0" u="none" strike="noStrike" dirty="0">
                <a:solidFill>
                  <a:schemeClr val="bg1"/>
                </a:solidFill>
                <a:effectLst/>
              </a:rPr>
              <a:t> </a:t>
            </a:r>
            <a:r>
              <a:rPr lang="en-US" b="0" i="0" u="none" strike="noStrike" dirty="0" err="1">
                <a:solidFill>
                  <a:schemeClr val="bg1"/>
                </a:solidFill>
                <a:effectLst/>
              </a:rPr>
              <a:t>vue</a:t>
            </a:r>
            <a:r>
              <a:rPr lang="en-US" b="0" i="0" u="none" strike="noStrike" dirty="0">
                <a:solidFill>
                  <a:schemeClr val="bg1"/>
                </a:solidFill>
                <a:effectLst/>
              </a:rPr>
              <a:t> </a:t>
            </a:r>
            <a:r>
              <a:rPr lang="en-US" b="0" i="0" u="none" strike="noStrike" dirty="0" err="1">
                <a:solidFill>
                  <a:schemeClr val="bg1"/>
                </a:solidFill>
                <a:effectLst/>
              </a:rPr>
              <a:t>d’en</a:t>
            </a:r>
            <a:r>
              <a:rPr lang="en-US" b="0" i="0" u="none" strike="noStrike" dirty="0">
                <a:solidFill>
                  <a:schemeClr val="bg1"/>
                </a:solidFill>
                <a:effectLst/>
              </a:rPr>
              <a:t> </a:t>
            </a:r>
            <a:r>
              <a:rPr lang="en-US" b="0" i="0" u="none" strike="noStrike" dirty="0" err="1">
                <a:solidFill>
                  <a:schemeClr val="bg1"/>
                </a:solidFill>
                <a:effectLst/>
              </a:rPr>
              <a:t>tirer</a:t>
            </a:r>
            <a:r>
              <a:rPr lang="en-US" b="0" i="0" u="none" strike="noStrike" dirty="0">
                <a:solidFill>
                  <a:schemeClr val="bg1"/>
                </a:solidFill>
                <a:effectLst/>
              </a:rPr>
              <a:t> un </a:t>
            </a:r>
            <a:r>
              <a:rPr lang="en-US" b="0" i="0" u="none" strike="noStrike" dirty="0" err="1">
                <a:solidFill>
                  <a:schemeClr val="bg1"/>
                </a:solidFill>
                <a:effectLst/>
              </a:rPr>
              <a:t>bénéfice</a:t>
            </a:r>
            <a:r>
              <a:rPr lang="en-US" b="0" i="0" u="none" strike="noStrike" dirty="0">
                <a:solidFill>
                  <a:schemeClr val="bg1"/>
                </a:solidFill>
                <a:effectLst/>
              </a:rPr>
              <a:t> direct </a:t>
            </a:r>
            <a:r>
              <a:rPr lang="en-US" b="0" i="0" u="none" strike="noStrike" dirty="0" err="1">
                <a:solidFill>
                  <a:schemeClr val="bg1"/>
                </a:solidFill>
                <a:effectLst/>
              </a:rPr>
              <a:t>est</a:t>
            </a:r>
            <a:r>
              <a:rPr lang="en-US" b="0" i="0" u="none" strike="noStrike" dirty="0">
                <a:solidFill>
                  <a:schemeClr val="bg1"/>
                </a:solidFill>
                <a:effectLst/>
              </a:rPr>
              <a:t> assimilable à </a:t>
            </a:r>
            <a:r>
              <a:rPr lang="en-US" b="0" i="0" u="none" strike="noStrike" dirty="0" err="1">
                <a:solidFill>
                  <a:schemeClr val="bg1"/>
                </a:solidFill>
                <a:effectLst/>
              </a:rPr>
              <a:t>une</a:t>
            </a:r>
            <a:r>
              <a:rPr lang="en-US" b="0" i="0" u="none" strike="noStrike" dirty="0">
                <a:solidFill>
                  <a:schemeClr val="bg1"/>
                </a:solidFill>
                <a:effectLst/>
              </a:rPr>
              <a:t> </a:t>
            </a:r>
            <a:r>
              <a:rPr lang="en-US" b="0" i="0" u="none" strike="noStrike" dirty="0" err="1">
                <a:solidFill>
                  <a:schemeClr val="bg1"/>
                </a:solidFill>
                <a:effectLst/>
              </a:rPr>
              <a:t>opération</a:t>
            </a:r>
            <a:r>
              <a:rPr lang="en-US" b="0" i="0" u="none" strike="noStrike" dirty="0">
                <a:solidFill>
                  <a:schemeClr val="bg1"/>
                </a:solidFill>
                <a:effectLst/>
              </a:rPr>
              <a:t> de </a:t>
            </a:r>
            <a:r>
              <a:rPr lang="en-US" b="0" i="0" u="none" strike="noStrike" dirty="0" err="1">
                <a:solidFill>
                  <a:schemeClr val="bg1"/>
                </a:solidFill>
                <a:effectLst/>
              </a:rPr>
              <a:t>publicité</a:t>
            </a:r>
            <a:r>
              <a:rPr lang="en-US" b="0" i="0" u="none" strike="noStrike" dirty="0">
                <a:solidFill>
                  <a:schemeClr val="bg1"/>
                </a:solidFill>
                <a:effectLst/>
              </a:rPr>
              <a:t>. Les </a:t>
            </a:r>
            <a:r>
              <a:rPr lang="en-US" b="0" i="0" u="none" strike="noStrike" dirty="0" err="1">
                <a:solidFill>
                  <a:schemeClr val="bg1"/>
                </a:solidFill>
                <a:effectLst/>
              </a:rPr>
              <a:t>dépenses</a:t>
            </a:r>
            <a:r>
              <a:rPr lang="en-US" b="0" i="0" u="none" strike="noStrike" dirty="0">
                <a:solidFill>
                  <a:schemeClr val="bg1"/>
                </a:solidFill>
                <a:effectLst/>
              </a:rPr>
              <a:t> </a:t>
            </a:r>
            <a:r>
              <a:rPr lang="en-US" b="0" i="0" u="none" strike="noStrike" dirty="0" err="1">
                <a:solidFill>
                  <a:schemeClr val="bg1"/>
                </a:solidFill>
                <a:effectLst/>
              </a:rPr>
              <a:t>en</a:t>
            </a:r>
            <a:r>
              <a:rPr lang="en-US" b="0" i="0" u="none" strike="noStrike" dirty="0">
                <a:solidFill>
                  <a:schemeClr val="bg1"/>
                </a:solidFill>
                <a:effectLst/>
              </a:rPr>
              <a:t> sponsoring </a:t>
            </a:r>
            <a:r>
              <a:rPr lang="en-US" b="0" i="0" u="none" strike="noStrike" dirty="0" err="1">
                <a:solidFill>
                  <a:schemeClr val="bg1"/>
                </a:solidFill>
                <a:effectLst/>
              </a:rPr>
              <a:t>sont</a:t>
            </a:r>
            <a:r>
              <a:rPr lang="en-US" b="0" i="0" u="none" strike="noStrike" dirty="0">
                <a:solidFill>
                  <a:schemeClr val="bg1"/>
                </a:solidFill>
                <a:effectLst/>
              </a:rPr>
              <a:t> </a:t>
            </a:r>
            <a:r>
              <a:rPr lang="en-US" b="0" i="0" u="none" strike="noStrike" dirty="0" err="1">
                <a:solidFill>
                  <a:schemeClr val="bg1"/>
                </a:solidFill>
                <a:effectLst/>
              </a:rPr>
              <a:t>entièrement</a:t>
            </a:r>
            <a:r>
              <a:rPr lang="en-US" b="0" i="0" u="none" strike="noStrike" dirty="0">
                <a:solidFill>
                  <a:schemeClr val="bg1"/>
                </a:solidFill>
                <a:effectLst/>
              </a:rPr>
              <a:t> </a:t>
            </a:r>
            <a:r>
              <a:rPr lang="en-US" b="0" i="0" u="none" strike="noStrike" dirty="0" err="1">
                <a:solidFill>
                  <a:schemeClr val="bg1"/>
                </a:solidFill>
                <a:effectLst/>
              </a:rPr>
              <a:t>déductibles</a:t>
            </a:r>
            <a:r>
              <a:rPr lang="en-US" b="0" i="0" u="none" strike="noStrike" dirty="0">
                <a:solidFill>
                  <a:schemeClr val="bg1"/>
                </a:solidFill>
                <a:effectLst/>
              </a:rPr>
              <a:t> du </a:t>
            </a:r>
            <a:r>
              <a:rPr lang="en-US" b="0" i="0" u="none" strike="noStrike" dirty="0" err="1">
                <a:solidFill>
                  <a:schemeClr val="bg1"/>
                </a:solidFill>
                <a:effectLst/>
              </a:rPr>
              <a:t>résultat</a:t>
            </a:r>
            <a:r>
              <a:rPr lang="en-US" b="0" i="0" u="none" strike="noStrike" dirty="0">
                <a:solidFill>
                  <a:schemeClr val="bg1"/>
                </a:solidFill>
                <a:effectLst/>
              </a:rPr>
              <a:t> net.</a:t>
            </a:r>
            <a:endParaRPr lang="en-US" dirty="0">
              <a:solidFill>
                <a:schemeClr val="bg1"/>
              </a:solidFill>
            </a:endParaRPr>
          </a:p>
        </p:txBody>
      </p:sp>
      <p:pic>
        <p:nvPicPr>
          <p:cNvPr id="5" name="Image 4">
            <a:extLst>
              <a:ext uri="{FF2B5EF4-FFF2-40B4-BE49-F238E27FC236}">
                <a16:creationId xmlns:a16="http://schemas.microsoft.com/office/drawing/2014/main" id="{7B5C52EF-863D-8069-C1AE-6AB8F4EB0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261249"/>
            <a:ext cx="6515100" cy="4335502"/>
          </a:xfrm>
          <a:prstGeom prst="rect">
            <a:avLst/>
          </a:prstGeom>
        </p:spPr>
      </p:pic>
    </p:spTree>
    <p:extLst>
      <p:ext uri="{BB962C8B-B14F-4D97-AF65-F5344CB8AC3E}">
        <p14:creationId xmlns:p14="http://schemas.microsoft.com/office/powerpoint/2010/main" val="384478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E406F2E-3E08-7F5A-BD7F-16DAE28227F1}"/>
              </a:ext>
            </a:extLst>
          </p:cNvPr>
          <p:cNvSpPr>
            <a:spLocks noGrp="1"/>
          </p:cNvSpPr>
          <p:nvPr>
            <p:ph type="title"/>
          </p:nvPr>
        </p:nvSpPr>
        <p:spPr>
          <a:xfrm>
            <a:off x="695325" y="897753"/>
            <a:ext cx="3635046" cy="1575391"/>
          </a:xfrm>
        </p:spPr>
        <p:txBody>
          <a:bodyPr vert="horz" lIns="91440" tIns="45720" rIns="91440" bIns="45720" rtlCol="0" anchor="t">
            <a:normAutofit/>
          </a:bodyPr>
          <a:lstStyle/>
          <a:p>
            <a:r>
              <a:rPr lang="en-US" kern="1200" cap="all" spc="30" baseline="0" dirty="0">
                <a:solidFill>
                  <a:schemeClr val="bg1"/>
                </a:solidFill>
                <a:latin typeface="+mj-lt"/>
                <a:ea typeface="+mj-ea"/>
                <a:cs typeface="+mj-cs"/>
              </a:rPr>
              <a:t>Le </a:t>
            </a:r>
            <a:r>
              <a:rPr lang="en-US" kern="1200" cap="all" spc="30" baseline="0" dirty="0" err="1">
                <a:solidFill>
                  <a:schemeClr val="bg1"/>
                </a:solidFill>
                <a:latin typeface="+mj-lt"/>
                <a:ea typeface="+mj-ea"/>
                <a:cs typeface="+mj-cs"/>
              </a:rPr>
              <a:t>mécénat</a:t>
            </a:r>
            <a:endParaRPr lang="en-US" kern="1200" cap="all" spc="30" baseline="0" dirty="0">
              <a:solidFill>
                <a:schemeClr val="bg1"/>
              </a:solidFill>
              <a:latin typeface="+mj-lt"/>
              <a:ea typeface="+mj-ea"/>
              <a:cs typeface="+mj-cs"/>
            </a:endParaRPr>
          </a:p>
        </p:txBody>
      </p:sp>
      <p:cxnSp>
        <p:nvCxnSpPr>
          <p:cNvPr id="16"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4A48883-D4CA-57F6-D2C8-BCAE673B8D57}"/>
              </a:ext>
            </a:extLst>
          </p:cNvPr>
          <p:cNvSpPr txBox="1"/>
          <p:nvPr/>
        </p:nvSpPr>
        <p:spPr>
          <a:xfrm>
            <a:off x="695325" y="2710035"/>
            <a:ext cx="3587668" cy="3500265"/>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1500" b="0" i="0" u="none" strike="noStrike" dirty="0">
                <a:solidFill>
                  <a:schemeClr val="bg1"/>
                </a:solidFill>
                <a:effectLst/>
              </a:rPr>
              <a:t>Le club du FC </a:t>
            </a:r>
            <a:r>
              <a:rPr lang="en-US" sz="1500" b="0" i="0" u="none" strike="noStrike" dirty="0" err="1">
                <a:solidFill>
                  <a:schemeClr val="bg1"/>
                </a:solidFill>
                <a:effectLst/>
              </a:rPr>
              <a:t>Escalquens</a:t>
            </a:r>
            <a:r>
              <a:rPr lang="en-US" sz="1500" b="0" i="0" u="none" strike="noStrike" dirty="0">
                <a:solidFill>
                  <a:schemeClr val="bg1"/>
                </a:solidFill>
                <a:effectLst/>
              </a:rPr>
              <a:t> </a:t>
            </a:r>
            <a:r>
              <a:rPr lang="en-US" sz="1500" b="0" i="0" u="none" strike="noStrike" dirty="0" err="1">
                <a:solidFill>
                  <a:schemeClr val="bg1"/>
                </a:solidFill>
                <a:effectLst/>
              </a:rPr>
              <a:t>étant</a:t>
            </a:r>
            <a:r>
              <a:rPr lang="en-US" sz="1500" b="0" i="0" u="none" strike="noStrike" dirty="0">
                <a:solidFill>
                  <a:schemeClr val="bg1"/>
                </a:solidFill>
                <a:effectLst/>
              </a:rPr>
              <a:t> </a:t>
            </a:r>
            <a:r>
              <a:rPr lang="en-US" sz="1500" b="0" i="0" u="none" strike="noStrike" dirty="0" err="1">
                <a:solidFill>
                  <a:schemeClr val="bg1"/>
                </a:solidFill>
                <a:effectLst/>
              </a:rPr>
              <a:t>une</a:t>
            </a:r>
            <a:r>
              <a:rPr lang="en-US" sz="1500" b="0" i="0" u="none" strike="noStrike" dirty="0">
                <a:solidFill>
                  <a:schemeClr val="bg1"/>
                </a:solidFill>
                <a:effectLst/>
              </a:rPr>
              <a:t> association « </a:t>
            </a:r>
            <a:r>
              <a:rPr lang="en-US" sz="1500" b="0" i="0" u="none" strike="noStrike" dirty="0" err="1">
                <a:solidFill>
                  <a:schemeClr val="bg1"/>
                </a:solidFill>
                <a:effectLst/>
              </a:rPr>
              <a:t>loi</a:t>
            </a:r>
            <a:r>
              <a:rPr lang="en-US" sz="1500" b="0" i="0" u="none" strike="noStrike" dirty="0">
                <a:solidFill>
                  <a:schemeClr val="bg1"/>
                </a:solidFill>
                <a:effectLst/>
              </a:rPr>
              <a:t> 1901 », à </a:t>
            </a:r>
            <a:r>
              <a:rPr lang="en-US" sz="1500" b="0" i="0" u="none" strike="noStrike" dirty="0" err="1">
                <a:solidFill>
                  <a:schemeClr val="bg1"/>
                </a:solidFill>
                <a:effectLst/>
              </a:rPr>
              <a:t>caractère</a:t>
            </a:r>
            <a:r>
              <a:rPr lang="en-US" sz="1500" b="0" i="0" u="none" strike="noStrike" dirty="0">
                <a:solidFill>
                  <a:schemeClr val="bg1"/>
                </a:solidFill>
                <a:effectLst/>
              </a:rPr>
              <a:t> sportif et </a:t>
            </a:r>
            <a:r>
              <a:rPr lang="en-US" sz="1500" b="0" i="0" u="none" strike="noStrike" dirty="0" err="1">
                <a:solidFill>
                  <a:schemeClr val="bg1"/>
                </a:solidFill>
                <a:effectLst/>
              </a:rPr>
              <a:t>éducatif</a:t>
            </a:r>
            <a:r>
              <a:rPr lang="en-US" sz="1500" b="0" i="0" u="none" strike="noStrike" dirty="0">
                <a:solidFill>
                  <a:schemeClr val="bg1"/>
                </a:solidFill>
                <a:effectLst/>
              </a:rPr>
              <a:t>, </a:t>
            </a:r>
            <a:r>
              <a:rPr lang="en-US" sz="1500" b="0" i="0" u="none" strike="noStrike" dirty="0" err="1">
                <a:solidFill>
                  <a:schemeClr val="bg1"/>
                </a:solidFill>
                <a:effectLst/>
              </a:rPr>
              <a:t>toute</a:t>
            </a:r>
            <a:r>
              <a:rPr lang="en-US" sz="1500" b="0" i="0" u="none" strike="noStrike" dirty="0">
                <a:solidFill>
                  <a:schemeClr val="bg1"/>
                </a:solidFill>
                <a:effectLst/>
              </a:rPr>
              <a:t> </a:t>
            </a:r>
            <a:r>
              <a:rPr lang="en-US" sz="1500" b="0" i="0" u="none" strike="noStrike" dirty="0" err="1">
                <a:solidFill>
                  <a:schemeClr val="bg1"/>
                </a:solidFill>
                <a:effectLst/>
              </a:rPr>
              <a:t>somme</a:t>
            </a:r>
            <a:r>
              <a:rPr lang="en-US" sz="1500" b="0" i="0" u="none" strike="noStrike" dirty="0">
                <a:solidFill>
                  <a:schemeClr val="bg1"/>
                </a:solidFill>
                <a:effectLst/>
              </a:rPr>
              <a:t> </a:t>
            </a:r>
            <a:r>
              <a:rPr lang="en-US" sz="1500" b="0" i="0" u="none" strike="noStrike" dirty="0" err="1">
                <a:solidFill>
                  <a:schemeClr val="bg1"/>
                </a:solidFill>
                <a:effectLst/>
              </a:rPr>
              <a:t>versée</a:t>
            </a:r>
            <a:r>
              <a:rPr lang="en-US" sz="1500" b="0" i="0" u="none" strike="noStrike" dirty="0">
                <a:solidFill>
                  <a:schemeClr val="bg1"/>
                </a:solidFill>
                <a:effectLst/>
              </a:rPr>
              <a:t> dans le cadre d’un </a:t>
            </a:r>
            <a:r>
              <a:rPr lang="en-US" sz="1500" b="0" i="0" u="none" strike="noStrike" dirty="0" err="1">
                <a:solidFill>
                  <a:schemeClr val="bg1"/>
                </a:solidFill>
                <a:effectLst/>
              </a:rPr>
              <a:t>mécénat</a:t>
            </a:r>
            <a:r>
              <a:rPr lang="en-US" sz="1500" b="0" i="0" u="none" strike="noStrike" dirty="0">
                <a:solidFill>
                  <a:schemeClr val="bg1"/>
                </a:solidFill>
                <a:effectLst/>
              </a:rPr>
              <a:t> sera </a:t>
            </a:r>
            <a:r>
              <a:rPr lang="en-US" sz="1500" b="0" i="0" u="none" strike="noStrike" dirty="0" err="1">
                <a:solidFill>
                  <a:schemeClr val="bg1"/>
                </a:solidFill>
                <a:effectLst/>
              </a:rPr>
              <a:t>déductible</a:t>
            </a:r>
            <a:r>
              <a:rPr lang="en-US" sz="1500" b="0" i="0" u="none" strike="noStrike" dirty="0">
                <a:solidFill>
                  <a:schemeClr val="bg1"/>
                </a:solidFill>
                <a:effectLst/>
              </a:rPr>
              <a:t> </a:t>
            </a:r>
            <a:r>
              <a:rPr lang="en-US" sz="1500" b="0" i="0" u="none" strike="noStrike" dirty="0" err="1">
                <a:solidFill>
                  <a:schemeClr val="bg1"/>
                </a:solidFill>
                <a:effectLst/>
              </a:rPr>
              <a:t>d’impôts</a:t>
            </a:r>
            <a:r>
              <a:rPr lang="en-US" sz="1500" b="0" i="0" u="none" strike="noStrike" dirty="0">
                <a:solidFill>
                  <a:schemeClr val="bg1"/>
                </a:solidFill>
                <a:effectLst/>
              </a:rPr>
              <a:t> à hauteur de 66% dans la </a:t>
            </a:r>
            <a:r>
              <a:rPr lang="en-US" sz="1500" b="0" i="0" u="none" strike="noStrike" dirty="0" err="1">
                <a:solidFill>
                  <a:schemeClr val="bg1"/>
                </a:solidFill>
                <a:effectLst/>
              </a:rPr>
              <a:t>limite</a:t>
            </a:r>
            <a:r>
              <a:rPr lang="en-US" sz="1500" b="0" i="0" u="none" strike="noStrike" dirty="0">
                <a:solidFill>
                  <a:schemeClr val="bg1"/>
                </a:solidFill>
                <a:effectLst/>
              </a:rPr>
              <a:t> de 20% du </a:t>
            </a:r>
            <a:r>
              <a:rPr lang="en-US" sz="1500" b="0" i="0" u="none" strike="noStrike" dirty="0" err="1">
                <a:solidFill>
                  <a:schemeClr val="bg1"/>
                </a:solidFill>
                <a:effectLst/>
              </a:rPr>
              <a:t>revenu</a:t>
            </a:r>
            <a:r>
              <a:rPr lang="en-US" sz="1500" b="0" i="0" u="none" strike="noStrike" dirty="0">
                <a:solidFill>
                  <a:schemeClr val="bg1"/>
                </a:solidFill>
                <a:effectLst/>
              </a:rPr>
              <a:t> et </a:t>
            </a:r>
            <a:r>
              <a:rPr lang="en-US" sz="1500" b="0" i="0" u="none" strike="noStrike" dirty="0" err="1">
                <a:solidFill>
                  <a:schemeClr val="bg1"/>
                </a:solidFill>
                <a:effectLst/>
              </a:rPr>
              <a:t>toute</a:t>
            </a:r>
            <a:r>
              <a:rPr lang="en-US" sz="1500" b="0" i="0" u="none" strike="noStrike" dirty="0">
                <a:solidFill>
                  <a:schemeClr val="bg1"/>
                </a:solidFill>
                <a:effectLst/>
              </a:rPr>
              <a:t> </a:t>
            </a:r>
            <a:r>
              <a:rPr lang="en-US" sz="1500" b="0" i="0" u="none" strike="noStrike" dirty="0" err="1">
                <a:solidFill>
                  <a:schemeClr val="bg1"/>
                </a:solidFill>
                <a:effectLst/>
              </a:rPr>
              <a:t>somme</a:t>
            </a:r>
            <a:r>
              <a:rPr lang="en-US" sz="1500" b="0" i="0" u="none" strike="noStrike" dirty="0">
                <a:solidFill>
                  <a:schemeClr val="bg1"/>
                </a:solidFill>
                <a:effectLst/>
              </a:rPr>
              <a:t> </a:t>
            </a:r>
            <a:r>
              <a:rPr lang="en-US" sz="1500" b="0" i="0" u="none" strike="noStrike" dirty="0" err="1">
                <a:solidFill>
                  <a:schemeClr val="bg1"/>
                </a:solidFill>
                <a:effectLst/>
              </a:rPr>
              <a:t>versée</a:t>
            </a:r>
            <a:r>
              <a:rPr lang="en-US" sz="1500" b="0" i="0" u="none" strike="noStrike" dirty="0">
                <a:solidFill>
                  <a:schemeClr val="bg1"/>
                </a:solidFill>
                <a:effectLst/>
              </a:rPr>
              <a:t> dans le cadre d'un sponsoring </a:t>
            </a:r>
            <a:r>
              <a:rPr lang="en-US" sz="1500" b="0" i="0" u="none" strike="noStrike" dirty="0" err="1">
                <a:solidFill>
                  <a:schemeClr val="bg1"/>
                </a:solidFill>
                <a:effectLst/>
              </a:rPr>
              <a:t>sont</a:t>
            </a:r>
            <a:r>
              <a:rPr lang="en-US" sz="1500" b="0" i="0" u="none" strike="noStrike" dirty="0">
                <a:solidFill>
                  <a:schemeClr val="bg1"/>
                </a:solidFill>
                <a:effectLst/>
              </a:rPr>
              <a:t> </a:t>
            </a:r>
            <a:r>
              <a:rPr lang="en-US" sz="1500" b="0" i="0" u="none" strike="noStrike" dirty="0" err="1">
                <a:solidFill>
                  <a:schemeClr val="bg1"/>
                </a:solidFill>
                <a:effectLst/>
              </a:rPr>
              <a:t>déductibles</a:t>
            </a:r>
            <a:r>
              <a:rPr lang="en-US" sz="1500" b="0" i="0" u="none" strike="noStrike" dirty="0">
                <a:solidFill>
                  <a:schemeClr val="bg1"/>
                </a:solidFill>
                <a:effectLst/>
              </a:rPr>
              <a:t> du </a:t>
            </a:r>
            <a:r>
              <a:rPr lang="en-US" sz="1500" b="0" i="0" u="none" strike="noStrike" dirty="0" err="1">
                <a:solidFill>
                  <a:schemeClr val="bg1"/>
                </a:solidFill>
                <a:effectLst/>
              </a:rPr>
              <a:t>résultat</a:t>
            </a:r>
            <a:r>
              <a:rPr lang="en-US" sz="1500" b="0" i="0" u="none" strike="noStrike" dirty="0">
                <a:solidFill>
                  <a:schemeClr val="bg1"/>
                </a:solidFill>
                <a:effectLst/>
              </a:rPr>
              <a:t> de </a:t>
            </a:r>
            <a:r>
              <a:rPr lang="en-US" sz="1500" b="0" i="0" u="none" strike="noStrike" dirty="0" err="1">
                <a:solidFill>
                  <a:schemeClr val="bg1"/>
                </a:solidFill>
                <a:effectLst/>
              </a:rPr>
              <a:t>l’entreprise</a:t>
            </a:r>
            <a:r>
              <a:rPr lang="en-US" sz="1500" b="0" i="0" u="none" strike="noStrike" dirty="0">
                <a:solidFill>
                  <a:schemeClr val="bg1"/>
                </a:solidFill>
                <a:effectLst/>
              </a:rPr>
              <a:t>, au </a:t>
            </a:r>
            <a:r>
              <a:rPr lang="en-US" sz="1500" b="0" i="0" u="none" strike="noStrike" dirty="0" err="1">
                <a:solidFill>
                  <a:schemeClr val="bg1"/>
                </a:solidFill>
                <a:effectLst/>
              </a:rPr>
              <a:t>titre</a:t>
            </a:r>
            <a:r>
              <a:rPr lang="en-US" sz="1500" b="0" i="0" u="none" strike="noStrike" dirty="0">
                <a:solidFill>
                  <a:schemeClr val="bg1"/>
                </a:solidFill>
                <a:effectLst/>
              </a:rPr>
              <a:t> de charges </a:t>
            </a:r>
            <a:r>
              <a:rPr lang="en-US" sz="1500" b="0" i="0" u="none" strike="noStrike" dirty="0" err="1">
                <a:solidFill>
                  <a:schemeClr val="bg1"/>
                </a:solidFill>
                <a:effectLst/>
              </a:rPr>
              <a:t>d’exploitation</a:t>
            </a:r>
            <a:r>
              <a:rPr lang="en-US" sz="1500" b="0" i="0" u="none" strike="noStrike" dirty="0">
                <a:solidFill>
                  <a:schemeClr val="bg1"/>
                </a:solidFill>
                <a:effectLst/>
              </a:rPr>
              <a:t> (</a:t>
            </a:r>
            <a:r>
              <a:rPr lang="en-US" sz="1500" b="0" i="0" u="none" strike="noStrike" dirty="0" err="1">
                <a:solidFill>
                  <a:schemeClr val="bg1"/>
                </a:solidFill>
                <a:effectLst/>
              </a:rPr>
              <a:t>déduction</a:t>
            </a:r>
            <a:r>
              <a:rPr lang="en-US" sz="1500" b="0" i="0" u="none" strike="noStrike" dirty="0">
                <a:solidFill>
                  <a:schemeClr val="bg1"/>
                </a:solidFill>
                <a:effectLst/>
              </a:rPr>
              <a:t> de 60 % sur le CA de la </a:t>
            </a:r>
            <a:r>
              <a:rPr lang="en-US" sz="1500" b="0" i="0" u="none" strike="noStrike" dirty="0" err="1">
                <a:solidFill>
                  <a:schemeClr val="bg1"/>
                </a:solidFill>
                <a:effectLst/>
              </a:rPr>
              <a:t>société</a:t>
            </a:r>
            <a:r>
              <a:rPr lang="en-US" sz="1500" b="0" i="0" u="none" strike="noStrike" dirty="0">
                <a:solidFill>
                  <a:schemeClr val="bg1"/>
                </a:solidFill>
                <a:effectLst/>
              </a:rPr>
              <a:t> don dans la </a:t>
            </a:r>
            <a:r>
              <a:rPr lang="en-US" sz="1500" b="0" i="0" u="none" strike="noStrike" dirty="0" err="1">
                <a:solidFill>
                  <a:schemeClr val="bg1"/>
                </a:solidFill>
                <a:effectLst/>
              </a:rPr>
              <a:t>limite</a:t>
            </a:r>
            <a:r>
              <a:rPr lang="en-US" sz="1500" b="0" i="0" u="none" strike="noStrike" dirty="0">
                <a:solidFill>
                  <a:schemeClr val="bg1"/>
                </a:solidFill>
                <a:effectLst/>
              </a:rPr>
              <a:t> du 0,5 % CA HT).</a:t>
            </a:r>
            <a:endParaRPr lang="en-US" sz="1500" dirty="0">
              <a:solidFill>
                <a:schemeClr val="bg1"/>
              </a:solidFill>
            </a:endParaRPr>
          </a:p>
        </p:txBody>
      </p:sp>
      <p:pic>
        <p:nvPicPr>
          <p:cNvPr id="6" name="Image 5" descr="Une image contenant texte&#10;&#10;Description générée automatiquement">
            <a:extLst>
              <a:ext uri="{FF2B5EF4-FFF2-40B4-BE49-F238E27FC236}">
                <a16:creationId xmlns:a16="http://schemas.microsoft.com/office/drawing/2014/main" id="{7A3A2CBF-7CAC-EC4A-372E-837C813C1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377" y="723900"/>
            <a:ext cx="5681945" cy="5410200"/>
          </a:xfrm>
          <a:prstGeom prst="rect">
            <a:avLst/>
          </a:prstGeom>
        </p:spPr>
      </p:pic>
    </p:spTree>
    <p:extLst>
      <p:ext uri="{BB962C8B-B14F-4D97-AF65-F5344CB8AC3E}">
        <p14:creationId xmlns:p14="http://schemas.microsoft.com/office/powerpoint/2010/main" val="346492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904460-12BE-2FA3-1FAE-0ADC712C0BB9}"/>
              </a:ext>
            </a:extLst>
          </p:cNvPr>
          <p:cNvSpPr>
            <a:spLocks noGrp="1"/>
          </p:cNvSpPr>
          <p:nvPr>
            <p:ph type="title"/>
          </p:nvPr>
        </p:nvSpPr>
        <p:spPr>
          <a:xfrm>
            <a:off x="6377111" y="909638"/>
            <a:ext cx="5014789" cy="1318062"/>
          </a:xfrm>
        </p:spPr>
        <p:txBody>
          <a:bodyPr vert="horz" lIns="91440" tIns="45720" rIns="91440" bIns="45720" rtlCol="0" anchor="t">
            <a:normAutofit/>
          </a:bodyPr>
          <a:lstStyle/>
          <a:p>
            <a:r>
              <a:rPr lang="en-US" kern="1200" cap="all" spc="30" baseline="0" dirty="0" err="1">
                <a:solidFill>
                  <a:schemeClr val="bg1"/>
                </a:solidFill>
                <a:latin typeface="+mj-lt"/>
                <a:ea typeface="+mj-ea"/>
                <a:cs typeface="+mj-cs"/>
              </a:rPr>
              <a:t>Exemple</a:t>
            </a:r>
            <a:r>
              <a:rPr lang="en-US" kern="1200" cap="all" spc="30" baseline="0" dirty="0">
                <a:solidFill>
                  <a:schemeClr val="bg1"/>
                </a:solidFill>
                <a:latin typeface="+mj-lt"/>
                <a:ea typeface="+mj-ea"/>
                <a:cs typeface="+mj-cs"/>
              </a:rPr>
              <a:t> </a:t>
            </a:r>
            <a:r>
              <a:rPr lang="en-US" kern="1200" cap="all" spc="30" baseline="0" dirty="0" err="1">
                <a:solidFill>
                  <a:schemeClr val="bg1"/>
                </a:solidFill>
                <a:latin typeface="+mj-lt"/>
                <a:ea typeface="+mj-ea"/>
                <a:cs typeface="+mj-cs"/>
              </a:rPr>
              <a:t>déduction</a:t>
            </a:r>
            <a:r>
              <a:rPr lang="en-US" kern="1200" cap="all" spc="30" baseline="0" dirty="0">
                <a:solidFill>
                  <a:schemeClr val="bg1"/>
                </a:solidFill>
                <a:latin typeface="+mj-lt"/>
                <a:ea typeface="+mj-ea"/>
                <a:cs typeface="+mj-cs"/>
              </a:rPr>
              <a:t> </a:t>
            </a:r>
            <a:r>
              <a:rPr lang="en-US" kern="1200" cap="all" spc="30" baseline="0" dirty="0" err="1">
                <a:solidFill>
                  <a:schemeClr val="bg1"/>
                </a:solidFill>
                <a:latin typeface="+mj-lt"/>
                <a:ea typeface="+mj-ea"/>
                <a:cs typeface="+mj-cs"/>
              </a:rPr>
              <a:t>d’impôts</a:t>
            </a:r>
            <a:endParaRPr lang="en-US" kern="1200" cap="all" spc="30" baseline="0" dirty="0">
              <a:solidFill>
                <a:schemeClr val="bg1"/>
              </a:solidFill>
              <a:latin typeface="+mj-lt"/>
              <a:ea typeface="+mj-ea"/>
              <a:cs typeface="+mj-cs"/>
            </a:endParaRPr>
          </a:p>
        </p:txBody>
      </p:sp>
      <p:cxnSp>
        <p:nvCxnSpPr>
          <p:cNvPr id="27" name="Straight Connector 2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1304A38E-C655-FCF9-2ECE-03ADA0C5A4A7}"/>
              </a:ext>
            </a:extLst>
          </p:cNvPr>
          <p:cNvSpPr txBox="1"/>
          <p:nvPr/>
        </p:nvSpPr>
        <p:spPr>
          <a:xfrm>
            <a:off x="6415014" y="2276474"/>
            <a:ext cx="5014790" cy="3885027"/>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fr-FR" dirty="0">
                <a:solidFill>
                  <a:schemeClr val="bg1"/>
                </a:solidFill>
              </a:rPr>
              <a:t>Ce tableau vous présente des exemples de déduction d’impôts dans le cadre du mécénat. Par exemple sur un don de 1000€, le coût réel pour votre entreprise ne sera que de 400€ !</a:t>
            </a:r>
            <a:endParaRPr lang="en-US" dirty="0">
              <a:solidFill>
                <a:schemeClr val="bg1"/>
              </a:solidFill>
            </a:endParaRPr>
          </a:p>
        </p:txBody>
      </p:sp>
      <p:graphicFrame>
        <p:nvGraphicFramePr>
          <p:cNvPr id="6" name="Tableau 5">
            <a:extLst>
              <a:ext uri="{FF2B5EF4-FFF2-40B4-BE49-F238E27FC236}">
                <a16:creationId xmlns:a16="http://schemas.microsoft.com/office/drawing/2014/main" id="{154C7330-DDE1-0FC8-CD06-E84CAC5B4CCE}"/>
              </a:ext>
            </a:extLst>
          </p:cNvPr>
          <p:cNvGraphicFramePr>
            <a:graphicFrameLocks noGrp="1"/>
          </p:cNvGraphicFramePr>
          <p:nvPr>
            <p:extLst>
              <p:ext uri="{D42A27DB-BD31-4B8C-83A1-F6EECF244321}">
                <p14:modId xmlns:p14="http://schemas.microsoft.com/office/powerpoint/2010/main" val="2389381013"/>
              </p:ext>
            </p:extLst>
          </p:nvPr>
        </p:nvGraphicFramePr>
        <p:xfrm>
          <a:off x="800100" y="1397590"/>
          <a:ext cx="4976890" cy="4062824"/>
        </p:xfrm>
        <a:graphic>
          <a:graphicData uri="http://schemas.openxmlformats.org/drawingml/2006/table">
            <a:tbl>
              <a:tblPr firstRow="1" bandRow="1">
                <a:solidFill>
                  <a:schemeClr val="bg1"/>
                </a:solidFill>
              </a:tblPr>
              <a:tblGrid>
                <a:gridCol w="1636922">
                  <a:extLst>
                    <a:ext uri="{9D8B030D-6E8A-4147-A177-3AD203B41FA5}">
                      <a16:colId xmlns:a16="http://schemas.microsoft.com/office/drawing/2014/main" val="1362363275"/>
                    </a:ext>
                  </a:extLst>
                </a:gridCol>
                <a:gridCol w="1462005">
                  <a:extLst>
                    <a:ext uri="{9D8B030D-6E8A-4147-A177-3AD203B41FA5}">
                      <a16:colId xmlns:a16="http://schemas.microsoft.com/office/drawing/2014/main" val="3562101776"/>
                    </a:ext>
                  </a:extLst>
                </a:gridCol>
                <a:gridCol w="1877963">
                  <a:extLst>
                    <a:ext uri="{9D8B030D-6E8A-4147-A177-3AD203B41FA5}">
                      <a16:colId xmlns:a16="http://schemas.microsoft.com/office/drawing/2014/main" val="2755646194"/>
                    </a:ext>
                  </a:extLst>
                </a:gridCol>
              </a:tblGrid>
              <a:tr h="868264">
                <a:tc>
                  <a:txBody>
                    <a:bodyPr/>
                    <a:lstStyle/>
                    <a:p>
                      <a:pPr algn="ctr" rtl="0" fontAlgn="t">
                        <a:spcBef>
                          <a:spcPts val="0"/>
                        </a:spcBef>
                        <a:spcAft>
                          <a:spcPts val="0"/>
                        </a:spcAft>
                      </a:pPr>
                      <a:r>
                        <a:rPr lang="fr-FR" sz="1900" b="0" i="0" u="none" strike="noStrike" cap="none" spc="0">
                          <a:solidFill>
                            <a:schemeClr val="bg1"/>
                          </a:solidFill>
                          <a:effectLst/>
                          <a:latin typeface="Calibri" panose="020F0502020204030204" pitchFamily="34" charset="0"/>
                        </a:rPr>
                        <a:t>Montant du mécénat</a:t>
                      </a:r>
                      <a:endParaRPr lang="fr-FR" sz="1900" b="0" cap="none" spc="0">
                        <a:solidFill>
                          <a:schemeClr val="bg1"/>
                        </a:solidFill>
                        <a:effectLst/>
                      </a:endParaRPr>
                    </a:p>
                  </a:txBody>
                  <a:tcPr marL="159728" marR="167032" marT="122868" marB="12286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rtl="0" fontAlgn="t">
                        <a:spcBef>
                          <a:spcPts val="0"/>
                        </a:spcBef>
                        <a:spcAft>
                          <a:spcPts val="0"/>
                        </a:spcAft>
                      </a:pPr>
                      <a:r>
                        <a:rPr lang="fr-FR" sz="1900" b="0" i="0" u="none" strike="noStrike" cap="none" spc="0">
                          <a:solidFill>
                            <a:schemeClr val="bg1"/>
                          </a:solidFill>
                          <a:effectLst/>
                          <a:latin typeface="Calibri" panose="020F0502020204030204" pitchFamily="34" charset="0"/>
                        </a:rPr>
                        <a:t>Réduction d’impôt</a:t>
                      </a:r>
                      <a:endParaRPr lang="fr-FR" sz="1900" b="0" cap="none" spc="0">
                        <a:solidFill>
                          <a:schemeClr val="bg1"/>
                        </a:solidFill>
                        <a:effectLst/>
                      </a:endParaRPr>
                    </a:p>
                  </a:txBody>
                  <a:tcPr marL="159728" marR="167032" marT="122868" marB="12286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rtl="0" fontAlgn="t">
                        <a:spcBef>
                          <a:spcPts val="0"/>
                        </a:spcBef>
                        <a:spcAft>
                          <a:spcPts val="0"/>
                        </a:spcAft>
                      </a:pPr>
                      <a:r>
                        <a:rPr lang="fr-FR" sz="1900" b="0" i="0" u="none" strike="noStrike" cap="none" spc="0">
                          <a:solidFill>
                            <a:schemeClr val="bg1"/>
                          </a:solidFill>
                          <a:effectLst/>
                          <a:latin typeface="Calibri" panose="020F0502020204030204" pitchFamily="34" charset="0"/>
                        </a:rPr>
                        <a:t>Coût réel pour l’entreprise</a:t>
                      </a:r>
                      <a:endParaRPr lang="fr-FR" sz="1900" b="0" cap="none" spc="0">
                        <a:solidFill>
                          <a:schemeClr val="bg1"/>
                        </a:solidFill>
                        <a:effectLst/>
                      </a:endParaRPr>
                    </a:p>
                  </a:txBody>
                  <a:tcPr marL="159728" marR="167032" marT="122868" marB="12286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extLst>
                  <a:ext uri="{0D108BD9-81ED-4DB2-BD59-A6C34878D82A}">
                    <a16:rowId xmlns:a16="http://schemas.microsoft.com/office/drawing/2014/main" val="3064198383"/>
                  </a:ext>
                </a:extLst>
              </a:tr>
              <a:tr h="868264">
                <a:tc>
                  <a:txBody>
                    <a:bodyPr/>
                    <a:lstStyle/>
                    <a:p>
                      <a:pPr fontAlgn="t"/>
                      <a:br>
                        <a:rPr lang="fr-FR" sz="1900" cap="none" spc="0">
                          <a:solidFill>
                            <a:schemeClr val="tx1"/>
                          </a:solidFill>
                          <a:effectLst/>
                        </a:rPr>
                      </a:b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br>
                        <a:rPr lang="fr-FR" sz="1900" cap="none" spc="0">
                          <a:solidFill>
                            <a:schemeClr val="tx1"/>
                          </a:solidFill>
                          <a:effectLst/>
                        </a:rPr>
                      </a:b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br>
                        <a:rPr lang="fr-FR" sz="1900" cap="none" spc="0">
                          <a:solidFill>
                            <a:schemeClr val="tx1"/>
                          </a:solidFill>
                          <a:effectLst/>
                        </a:rPr>
                      </a:b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467640796"/>
                  </a:ext>
                </a:extLst>
              </a:tr>
              <a:tr h="581574">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2 000€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1 200€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800€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4030422905"/>
                  </a:ext>
                </a:extLst>
              </a:tr>
              <a:tr h="581574">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1 000€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600€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400€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501239571"/>
                  </a:ext>
                </a:extLst>
              </a:tr>
              <a:tr h="581574">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500€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300€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200€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455165099"/>
                  </a:ext>
                </a:extLst>
              </a:tr>
              <a:tr h="581574">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200€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120€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rtl="0" fontAlgn="t">
                        <a:spcBef>
                          <a:spcPts val="0"/>
                        </a:spcBef>
                        <a:spcAft>
                          <a:spcPts val="0"/>
                        </a:spcAft>
                      </a:pPr>
                      <a:r>
                        <a:rPr lang="fr-FR" sz="1900" b="0" i="0" u="none" strike="noStrike" cap="none" spc="0">
                          <a:solidFill>
                            <a:schemeClr val="tx1"/>
                          </a:solidFill>
                          <a:effectLst/>
                          <a:latin typeface="Calibri" panose="020F0502020204030204" pitchFamily="34" charset="0"/>
                        </a:rPr>
                        <a:t>80€</a:t>
                      </a:r>
                      <a:endParaRPr lang="fr-FR" sz="1900" cap="none" spc="0">
                        <a:solidFill>
                          <a:schemeClr val="tx1"/>
                        </a:solidFill>
                        <a:effectLst/>
                      </a:endParaRPr>
                    </a:p>
                  </a:txBody>
                  <a:tcPr marL="159728" marR="167032" marT="122868" marB="12286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3816507855"/>
                  </a:ext>
                </a:extLst>
              </a:tr>
            </a:tbl>
          </a:graphicData>
        </a:graphic>
      </p:graphicFrame>
    </p:spTree>
    <p:extLst>
      <p:ext uri="{BB962C8B-B14F-4D97-AF65-F5344CB8AC3E}">
        <p14:creationId xmlns:p14="http://schemas.microsoft.com/office/powerpoint/2010/main" val="95213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7C1172-8D2E-0D02-7EE4-3A22EB2C1AC1}"/>
              </a:ext>
            </a:extLst>
          </p:cNvPr>
          <p:cNvSpPr>
            <a:spLocks noGrp="1"/>
          </p:cNvSpPr>
          <p:nvPr>
            <p:ph type="title"/>
          </p:nvPr>
        </p:nvSpPr>
        <p:spPr>
          <a:xfrm>
            <a:off x="695325" y="897753"/>
            <a:ext cx="3635046" cy="1575391"/>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Nos </a:t>
            </a:r>
            <a:r>
              <a:rPr lang="en-US" kern="1200" cap="all" spc="30" baseline="0" dirty="0" err="1">
                <a:solidFill>
                  <a:schemeClr val="tx1"/>
                </a:solidFill>
                <a:latin typeface="+mj-lt"/>
                <a:ea typeface="+mj-ea"/>
                <a:cs typeface="+mj-cs"/>
              </a:rPr>
              <a:t>prestations</a:t>
            </a:r>
            <a:r>
              <a:rPr lang="en-US" kern="1200" cap="all" spc="30" baseline="0" dirty="0">
                <a:solidFill>
                  <a:schemeClr val="tx1"/>
                </a:solidFill>
                <a:latin typeface="+mj-lt"/>
                <a:ea typeface="+mj-ea"/>
                <a:cs typeface="+mj-cs"/>
              </a:rPr>
              <a:t> </a:t>
            </a:r>
          </a:p>
        </p:txBody>
      </p:sp>
      <p:cxnSp>
        <p:nvCxnSpPr>
          <p:cNvPr id="22" name="Straight Connector 1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0706702-B9DA-798B-9F4E-8F146F477DE1}"/>
              </a:ext>
            </a:extLst>
          </p:cNvPr>
          <p:cNvSpPr txBox="1"/>
          <p:nvPr/>
        </p:nvSpPr>
        <p:spPr>
          <a:xfrm>
            <a:off x="695325" y="2710035"/>
            <a:ext cx="3587668" cy="3500265"/>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fr-FR" sz="1600" dirty="0"/>
              <a:t>Toutes les prestations peuvent s'adapter à votre  budget, le tableau suivant ne présente que quelques exemples. </a:t>
            </a:r>
          </a:p>
          <a:p>
            <a:pPr indent="-228600">
              <a:lnSpc>
                <a:spcPct val="110000"/>
              </a:lnSpc>
              <a:spcAft>
                <a:spcPts val="600"/>
              </a:spcAft>
              <a:buFont typeface="Arial" panose="020B0604020202020204" pitchFamily="34" charset="0"/>
              <a:buChar char="•"/>
            </a:pPr>
            <a:r>
              <a:rPr lang="fr-FR" sz="1600" dirty="0"/>
              <a:t>Tout don, même minime, nous est utile !</a:t>
            </a:r>
            <a:endParaRPr lang="en-US" sz="1500" dirty="0"/>
          </a:p>
        </p:txBody>
      </p:sp>
      <p:graphicFrame>
        <p:nvGraphicFramePr>
          <p:cNvPr id="5" name="Tableau 4">
            <a:extLst>
              <a:ext uri="{FF2B5EF4-FFF2-40B4-BE49-F238E27FC236}">
                <a16:creationId xmlns:a16="http://schemas.microsoft.com/office/drawing/2014/main" id="{D2111EB5-81EE-BE29-EE80-E2CA04AE9725}"/>
              </a:ext>
            </a:extLst>
          </p:cNvPr>
          <p:cNvGraphicFramePr>
            <a:graphicFrameLocks noGrp="1"/>
          </p:cNvGraphicFramePr>
          <p:nvPr>
            <p:extLst>
              <p:ext uri="{D42A27DB-BD31-4B8C-83A1-F6EECF244321}">
                <p14:modId xmlns:p14="http://schemas.microsoft.com/office/powerpoint/2010/main" val="967804982"/>
              </p:ext>
            </p:extLst>
          </p:nvPr>
        </p:nvGraphicFramePr>
        <p:xfrm>
          <a:off x="4803578" y="273797"/>
          <a:ext cx="7239289" cy="6310405"/>
        </p:xfrm>
        <a:graphic>
          <a:graphicData uri="http://schemas.openxmlformats.org/drawingml/2006/table">
            <a:tbl>
              <a:tblPr firstRow="1" bandRow="1">
                <a:noFill/>
              </a:tblPr>
              <a:tblGrid>
                <a:gridCol w="2770783">
                  <a:extLst>
                    <a:ext uri="{9D8B030D-6E8A-4147-A177-3AD203B41FA5}">
                      <a16:colId xmlns:a16="http://schemas.microsoft.com/office/drawing/2014/main" val="1851167542"/>
                    </a:ext>
                  </a:extLst>
                </a:gridCol>
                <a:gridCol w="1036548">
                  <a:extLst>
                    <a:ext uri="{9D8B030D-6E8A-4147-A177-3AD203B41FA5}">
                      <a16:colId xmlns:a16="http://schemas.microsoft.com/office/drawing/2014/main" val="3895874570"/>
                    </a:ext>
                  </a:extLst>
                </a:gridCol>
                <a:gridCol w="1469701">
                  <a:extLst>
                    <a:ext uri="{9D8B030D-6E8A-4147-A177-3AD203B41FA5}">
                      <a16:colId xmlns:a16="http://schemas.microsoft.com/office/drawing/2014/main" val="2498606970"/>
                    </a:ext>
                  </a:extLst>
                </a:gridCol>
                <a:gridCol w="1962257">
                  <a:extLst>
                    <a:ext uri="{9D8B030D-6E8A-4147-A177-3AD203B41FA5}">
                      <a16:colId xmlns:a16="http://schemas.microsoft.com/office/drawing/2014/main" val="3966053293"/>
                    </a:ext>
                  </a:extLst>
                </a:gridCol>
              </a:tblGrid>
              <a:tr h="397415">
                <a:tc>
                  <a:txBody>
                    <a:bodyPr/>
                    <a:lstStyle/>
                    <a:p>
                      <a:pPr algn="ctr" rtl="0" fontAlgn="ctr">
                        <a:spcBef>
                          <a:spcPts val="0"/>
                        </a:spcBef>
                        <a:spcAft>
                          <a:spcPts val="0"/>
                        </a:spcAft>
                      </a:pPr>
                      <a:r>
                        <a:rPr lang="fr-FR" sz="1100" b="1" i="0" u="none" strike="noStrike" cap="none" spc="0" dirty="0">
                          <a:solidFill>
                            <a:schemeClr val="tx1"/>
                          </a:solidFill>
                          <a:effectLst/>
                          <a:latin typeface="Calibri" panose="020F0502020204030204" pitchFamily="34" charset="0"/>
                        </a:rPr>
                        <a:t>Prestation</a:t>
                      </a:r>
                      <a:endParaRPr lang="fr-FR" sz="1100" b="1" cap="none" spc="0" dirty="0">
                        <a:solidFill>
                          <a:schemeClr val="tx1"/>
                        </a:solidFill>
                        <a:effectLst/>
                      </a:endParaRPr>
                    </a:p>
                  </a:txBody>
                  <a:tcPr marL="0" marR="36572" marT="14629" marB="109716" anchor="ctr">
                    <a:lnL w="12700" cmpd="sng">
                      <a:noFill/>
                      <a:prstDash val="solid"/>
                    </a:lnL>
                    <a:lnR w="12700" cmpd="sng">
                      <a:noFill/>
                      <a:prstDash val="solid"/>
                    </a:lnR>
                    <a:lnT w="28575" cap="flat" cmpd="sng" algn="ctr">
                      <a:solidFill>
                        <a:schemeClr val="tx1"/>
                      </a:solidFill>
                      <a:prstDash val="solid"/>
                    </a:lnT>
                    <a:lnB w="12700" cmpd="sng">
                      <a:noFill/>
                      <a:prstDash val="solid"/>
                    </a:lnB>
                    <a:noFill/>
                  </a:tcPr>
                </a:tc>
                <a:tc>
                  <a:txBody>
                    <a:bodyPr/>
                    <a:lstStyle/>
                    <a:p>
                      <a:pPr fontAlgn="ctr"/>
                      <a:br>
                        <a:rPr lang="fr-FR" sz="1100" b="1" cap="none" spc="0" dirty="0">
                          <a:solidFill>
                            <a:schemeClr val="tx1"/>
                          </a:solidFill>
                          <a:effectLst/>
                        </a:rPr>
                      </a:br>
                      <a:endParaRPr lang="fr-FR" sz="1100" b="1" cap="none" spc="0" dirty="0">
                        <a:solidFill>
                          <a:schemeClr val="tx1"/>
                        </a:solidFill>
                        <a:effectLst/>
                      </a:endParaRPr>
                    </a:p>
                  </a:txBody>
                  <a:tcPr marL="0" marR="36572" marT="14629" marB="109716" anchor="ctr">
                    <a:lnL w="12700" cmpd="sng">
                      <a:noFill/>
                      <a:prstDash val="solid"/>
                    </a:lnL>
                    <a:lnR w="12700" cmpd="sng">
                      <a:noFill/>
                      <a:prstDash val="solid"/>
                    </a:lnR>
                    <a:lnT w="28575" cap="flat" cmpd="sng" algn="ctr">
                      <a:solidFill>
                        <a:schemeClr val="tx1"/>
                      </a:solidFill>
                      <a:prstDash val="solid"/>
                    </a:lnT>
                    <a:lnB w="12700" cmpd="sng">
                      <a:noFill/>
                      <a:prstDash val="solid"/>
                    </a:lnB>
                    <a:noFill/>
                  </a:tcPr>
                </a:tc>
                <a:tc>
                  <a:txBody>
                    <a:bodyPr/>
                    <a:lstStyle/>
                    <a:p>
                      <a:pPr algn="ctr" rtl="0" fontAlgn="ctr">
                        <a:spcBef>
                          <a:spcPts val="0"/>
                        </a:spcBef>
                        <a:spcAft>
                          <a:spcPts val="0"/>
                        </a:spcAft>
                      </a:pPr>
                      <a:r>
                        <a:rPr lang="fr-FR" sz="1100" b="1" i="0" u="none" strike="noStrike" cap="none" spc="0">
                          <a:solidFill>
                            <a:schemeClr val="tx1"/>
                          </a:solidFill>
                          <a:effectLst/>
                          <a:latin typeface="Calibri" panose="020F0502020204030204" pitchFamily="34" charset="0"/>
                        </a:rPr>
                        <a:t>Tarif minimal</a:t>
                      </a:r>
                      <a:endParaRPr lang="fr-FR" sz="1100" b="1" cap="none" spc="0">
                        <a:solidFill>
                          <a:schemeClr val="tx1"/>
                        </a:solidFill>
                        <a:effectLst/>
                      </a:endParaRPr>
                    </a:p>
                  </a:txBody>
                  <a:tcPr marL="0" marR="36572" marT="14629" marB="109716" anchor="ctr">
                    <a:lnL w="12700" cmpd="sng">
                      <a:noFill/>
                      <a:prstDash val="solid"/>
                    </a:lnL>
                    <a:lnR w="12700" cmpd="sng">
                      <a:noFill/>
                      <a:prstDash val="solid"/>
                    </a:lnR>
                    <a:lnT w="28575" cap="flat" cmpd="sng" algn="ctr">
                      <a:solidFill>
                        <a:schemeClr val="tx1"/>
                      </a:solidFill>
                      <a:prstDash val="solid"/>
                    </a:lnT>
                    <a:lnB w="12700" cmpd="sng">
                      <a:noFill/>
                      <a:prstDash val="solid"/>
                    </a:lnB>
                    <a:noFill/>
                  </a:tcPr>
                </a:tc>
                <a:tc>
                  <a:txBody>
                    <a:bodyPr/>
                    <a:lstStyle/>
                    <a:p>
                      <a:pPr algn="ctr" rtl="0" fontAlgn="ctr">
                        <a:spcBef>
                          <a:spcPts val="0"/>
                        </a:spcBef>
                        <a:spcAft>
                          <a:spcPts val="0"/>
                        </a:spcAft>
                      </a:pPr>
                      <a:r>
                        <a:rPr lang="fr-FR" sz="1100" b="1" i="0" u="none" strike="noStrike" cap="none" spc="0">
                          <a:solidFill>
                            <a:schemeClr val="tx1"/>
                          </a:solidFill>
                          <a:effectLst/>
                          <a:latin typeface="Calibri" panose="020F0502020204030204" pitchFamily="34" charset="0"/>
                        </a:rPr>
                        <a:t>Bonus</a:t>
                      </a:r>
                      <a:endParaRPr lang="fr-FR" sz="1100" b="1" cap="none" spc="0">
                        <a:solidFill>
                          <a:schemeClr val="tx1"/>
                        </a:solidFill>
                        <a:effectLst/>
                      </a:endParaRPr>
                    </a:p>
                  </a:txBody>
                  <a:tcPr marL="0" marR="36572" marT="14629" marB="109716" anchor="ctr">
                    <a:lnL w="12700" cmpd="sng">
                      <a:noFill/>
                      <a:prstDash val="solid"/>
                    </a:lnL>
                    <a:lnR w="12700" cmpd="sng">
                      <a:noFill/>
                      <a:prstDash val="solid"/>
                    </a:lnR>
                    <a:lnT w="28575" cap="flat" cmpd="sng" algn="ctr">
                      <a:solidFill>
                        <a:schemeClr val="tx1"/>
                      </a:solidFill>
                      <a:prstDash val="solid"/>
                    </a:lnT>
                    <a:lnB w="12700" cmpd="sng">
                      <a:noFill/>
                      <a:prstDash val="solid"/>
                    </a:lnB>
                    <a:noFill/>
                  </a:tcPr>
                </a:tc>
                <a:extLst>
                  <a:ext uri="{0D108BD9-81ED-4DB2-BD59-A6C34878D82A}">
                    <a16:rowId xmlns:a16="http://schemas.microsoft.com/office/drawing/2014/main" val="2284366082"/>
                  </a:ext>
                </a:extLst>
              </a:tr>
              <a:tr h="397415">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Panneau terrain d’honneur sur 2 ans</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4 x 3</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500€</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ctr"/>
                      <a:br>
                        <a:rPr lang="fr-FR" sz="1100" cap="none" spc="0">
                          <a:solidFill>
                            <a:schemeClr val="tx1"/>
                          </a:solidFill>
                          <a:effectLst/>
                        </a:rPr>
                      </a:b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312180921"/>
                  </a:ext>
                </a:extLst>
              </a:tr>
              <a:tr h="397415">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Panneau terrain d’honneur sur 1 an</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4 x 3</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400€</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ctr"/>
                      <a:br>
                        <a:rPr lang="fr-FR" sz="1100" cap="none" spc="0">
                          <a:solidFill>
                            <a:schemeClr val="tx1"/>
                          </a:solidFill>
                          <a:effectLst/>
                        </a:rPr>
                      </a:b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932486328"/>
                  </a:ext>
                </a:extLst>
              </a:tr>
              <a:tr h="397415">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Calendrier</a:t>
                      </a:r>
                      <a:endParaRPr lang="fr-FR" sz="1100" cap="none" spc="0">
                        <a:solidFill>
                          <a:schemeClr val="tx1"/>
                        </a:solidFill>
                        <a:effectLst/>
                      </a:endParaRPr>
                    </a:p>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Publicité SportEasy</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ctr"/>
                      <a:br>
                        <a:rPr lang="fr-FR" sz="1100" cap="none" spc="0">
                          <a:solidFill>
                            <a:schemeClr val="tx1"/>
                          </a:solidFill>
                          <a:effectLst/>
                        </a:rPr>
                      </a:b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150€</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633840478"/>
                  </a:ext>
                </a:extLst>
              </a:tr>
              <a:tr h="519321">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Survêtements flocage logo</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100 pièces</a:t>
                      </a:r>
                      <a:endParaRPr lang="fr-FR" sz="1100" cap="none" spc="0">
                        <a:solidFill>
                          <a:schemeClr val="tx1"/>
                        </a:solidFill>
                        <a:effectLst/>
                      </a:endParaRPr>
                    </a:p>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200 pièces</a:t>
                      </a:r>
                      <a:endParaRPr lang="fr-FR" sz="1100" cap="none" spc="0">
                        <a:solidFill>
                          <a:schemeClr val="tx1"/>
                        </a:solidFill>
                        <a:effectLst/>
                      </a:endParaRPr>
                    </a:p>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300 pièces </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800€</a:t>
                      </a:r>
                      <a:endParaRPr lang="fr-FR" sz="1100" cap="none" spc="0" dirty="0">
                        <a:solidFill>
                          <a:schemeClr val="tx1"/>
                        </a:solidFill>
                        <a:effectLst/>
                      </a:endParaRPr>
                    </a:p>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1 200€</a:t>
                      </a:r>
                      <a:endParaRPr lang="fr-FR" sz="1100" cap="none" spc="0" dirty="0">
                        <a:solidFill>
                          <a:schemeClr val="tx1"/>
                        </a:solidFill>
                        <a:effectLst/>
                      </a:endParaRPr>
                    </a:p>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1 500€</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691995755"/>
                  </a:ext>
                </a:extLst>
              </a:tr>
              <a:tr h="519321">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Shorts foot à 5 </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50 pièces</a:t>
                      </a:r>
                      <a:endParaRPr lang="fr-FR" sz="1100" cap="none" spc="0">
                        <a:solidFill>
                          <a:schemeClr val="tx1"/>
                        </a:solidFill>
                        <a:effectLst/>
                      </a:endParaRPr>
                    </a:p>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100 pièces</a:t>
                      </a:r>
                      <a:endParaRPr lang="fr-FR" sz="1100" cap="none" spc="0">
                        <a:solidFill>
                          <a:schemeClr val="tx1"/>
                        </a:solidFill>
                        <a:effectLst/>
                      </a:endParaRPr>
                    </a:p>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150 pièces</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400€</a:t>
                      </a:r>
                      <a:endParaRPr lang="fr-FR" sz="1100" cap="none" spc="0">
                        <a:solidFill>
                          <a:schemeClr val="tx1"/>
                        </a:solidFill>
                        <a:effectLst/>
                      </a:endParaRPr>
                    </a:p>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600€</a:t>
                      </a:r>
                      <a:endParaRPr lang="fr-FR" sz="1100" cap="none" spc="0">
                        <a:solidFill>
                          <a:schemeClr val="tx1"/>
                        </a:solidFill>
                        <a:effectLst/>
                      </a:endParaRPr>
                    </a:p>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800€</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751056296"/>
                  </a:ext>
                </a:extLst>
              </a:tr>
              <a:tr h="397415">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Shorts foot à 8</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12 pièces</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200€</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43462598"/>
                  </a:ext>
                </a:extLst>
              </a:tr>
              <a:tr h="397415">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Shorts foot à 11</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14 pièces</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200€</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874701489"/>
                  </a:ext>
                </a:extLst>
              </a:tr>
              <a:tr h="397415">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Shorts Séniors </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14 pièces</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300€</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33535464"/>
                  </a:ext>
                </a:extLst>
              </a:tr>
              <a:tr h="397415">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Maillots foot à 11 de U14 à Séniors</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15 pièces</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600€</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279382797"/>
                  </a:ext>
                </a:extLst>
              </a:tr>
              <a:tr h="397415">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Maillots foot à 8 de U10 à U13</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13 pièces</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450€</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87192348"/>
                  </a:ext>
                </a:extLst>
              </a:tr>
              <a:tr h="397415">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Maillots foot à 5 de U6 à U9</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8 pièces</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350€</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ctr"/>
                      <a:br>
                        <a:rPr lang="fr-FR" sz="1100" cap="none" spc="0" dirty="0">
                          <a:solidFill>
                            <a:schemeClr val="tx1"/>
                          </a:solidFill>
                          <a:effectLst/>
                        </a:rPr>
                      </a:b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681063729"/>
                  </a:ext>
                </a:extLst>
              </a:tr>
              <a:tr h="397415">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Mécénat</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ctr"/>
                      <a:br>
                        <a:rPr lang="fr-FR" sz="1100" cap="none" spc="0">
                          <a:solidFill>
                            <a:schemeClr val="tx1"/>
                          </a:solidFill>
                          <a:effectLst/>
                        </a:rPr>
                      </a:b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a:solidFill>
                            <a:schemeClr val="tx1"/>
                          </a:solidFill>
                          <a:effectLst/>
                          <a:latin typeface="Calibri" panose="020F0502020204030204" pitchFamily="34" charset="0"/>
                        </a:rPr>
                        <a:t>Libre</a:t>
                      </a:r>
                      <a:endParaRPr lang="fr-FR" sz="1100" cap="none" spc="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ctr" rtl="0" fontAlgn="ctr">
                        <a:spcBef>
                          <a:spcPts val="0"/>
                        </a:spcBef>
                        <a:spcAft>
                          <a:spcPts val="0"/>
                        </a:spcAft>
                      </a:pPr>
                      <a:r>
                        <a:rPr lang="fr-FR" sz="1100" b="0" i="0" u="none" strike="noStrike" cap="none" spc="0" dirty="0">
                          <a:solidFill>
                            <a:schemeClr val="tx1"/>
                          </a:solidFill>
                          <a:effectLst/>
                          <a:latin typeface="Calibri" panose="020F0502020204030204" pitchFamily="34" charset="0"/>
                        </a:rPr>
                        <a:t>Panneau des partenaires</a:t>
                      </a:r>
                      <a:endParaRPr lang="fr-FR" sz="1100" cap="none" spc="0" dirty="0">
                        <a:solidFill>
                          <a:schemeClr val="tx1"/>
                        </a:solidFill>
                        <a:effectLst/>
                      </a:endParaRPr>
                    </a:p>
                  </a:txBody>
                  <a:tcPr marL="0" marR="36572" marT="14629" marB="10971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747864484"/>
                  </a:ext>
                </a:extLst>
              </a:tr>
            </a:tbl>
          </a:graphicData>
        </a:graphic>
      </p:graphicFrame>
    </p:spTree>
    <p:extLst>
      <p:ext uri="{BB962C8B-B14F-4D97-AF65-F5344CB8AC3E}">
        <p14:creationId xmlns:p14="http://schemas.microsoft.com/office/powerpoint/2010/main" val="328871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19604516-F583-413C-8C0B-E7944F332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
            <a:ext cx="4876800" cy="68579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9B79693-A783-9B53-AF93-A8C21C284DBF}"/>
              </a:ext>
            </a:extLst>
          </p:cNvPr>
          <p:cNvSpPr>
            <a:spLocks noGrp="1"/>
          </p:cNvSpPr>
          <p:nvPr>
            <p:ph type="title"/>
          </p:nvPr>
        </p:nvSpPr>
        <p:spPr>
          <a:xfrm>
            <a:off x="695324" y="901702"/>
            <a:ext cx="3724528" cy="3670298"/>
          </a:xfrm>
        </p:spPr>
        <p:txBody>
          <a:bodyPr vert="horz" lIns="91440" tIns="45720" rIns="91440" bIns="45720" rtlCol="0" anchor="t">
            <a:normAutofit/>
          </a:bodyPr>
          <a:lstStyle/>
          <a:p>
            <a:r>
              <a:rPr lang="en-US" kern="1200" cap="all" spc="30" baseline="0">
                <a:solidFill>
                  <a:schemeClr val="bg1"/>
                </a:solidFill>
                <a:latin typeface="+mj-lt"/>
                <a:ea typeface="+mj-ea"/>
                <a:cs typeface="+mj-cs"/>
              </a:rPr>
              <a:t>Sommaire </a:t>
            </a:r>
          </a:p>
        </p:txBody>
      </p:sp>
      <p:cxnSp>
        <p:nvCxnSpPr>
          <p:cNvPr id="18" name="Straight Connector 13">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9" name="ZoneTexte 3">
            <a:extLst>
              <a:ext uri="{FF2B5EF4-FFF2-40B4-BE49-F238E27FC236}">
                <a16:creationId xmlns:a16="http://schemas.microsoft.com/office/drawing/2014/main" id="{A1286181-CDBF-9E59-8583-EBF7A33A17D1}"/>
              </a:ext>
            </a:extLst>
          </p:cNvPr>
          <p:cNvGraphicFramePr/>
          <p:nvPr>
            <p:extLst>
              <p:ext uri="{D42A27DB-BD31-4B8C-83A1-F6EECF244321}">
                <p14:modId xmlns:p14="http://schemas.microsoft.com/office/powerpoint/2010/main" val="1522888618"/>
              </p:ext>
            </p:extLst>
          </p:nvPr>
        </p:nvGraphicFramePr>
        <p:xfrm>
          <a:off x="5715000" y="723901"/>
          <a:ext cx="56769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15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D2609E-6851-810E-FC55-EBDB24398131}"/>
              </a:ext>
            </a:extLst>
          </p:cNvPr>
          <p:cNvSpPr>
            <a:spLocks noGrp="1"/>
          </p:cNvSpPr>
          <p:nvPr>
            <p:ph type="title"/>
          </p:nvPr>
        </p:nvSpPr>
        <p:spPr>
          <a:xfrm>
            <a:off x="700087" y="909638"/>
            <a:ext cx="10691813" cy="1155618"/>
          </a:xfrm>
        </p:spPr>
        <p:txBody>
          <a:bodyPr vert="horz" lIns="91440" tIns="45720" rIns="91440" bIns="45720" rtlCol="0" anchor="t">
            <a:normAutofit/>
          </a:bodyPr>
          <a:lstStyle/>
          <a:p>
            <a:r>
              <a:rPr lang="en-US" kern="1200" cap="all" spc="30" baseline="0" dirty="0" err="1">
                <a:solidFill>
                  <a:schemeClr val="bg1"/>
                </a:solidFill>
                <a:latin typeface="+mj-lt"/>
                <a:ea typeface="+mj-ea"/>
                <a:cs typeface="+mj-cs"/>
              </a:rPr>
              <a:t>Présentation</a:t>
            </a:r>
            <a:r>
              <a:rPr lang="en-US" kern="1200" cap="all" spc="30" baseline="0" dirty="0">
                <a:solidFill>
                  <a:schemeClr val="bg1"/>
                </a:solidFill>
                <a:latin typeface="+mj-lt"/>
                <a:ea typeface="+mj-ea"/>
                <a:cs typeface="+mj-cs"/>
              </a:rPr>
              <a:t> du club </a:t>
            </a:r>
          </a:p>
        </p:txBody>
      </p:sp>
      <p:cxnSp>
        <p:nvCxnSpPr>
          <p:cNvPr id="12" name="Straight Connector 11">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ZoneTexte 3">
            <a:extLst>
              <a:ext uri="{FF2B5EF4-FFF2-40B4-BE49-F238E27FC236}">
                <a16:creationId xmlns:a16="http://schemas.microsoft.com/office/drawing/2014/main" id="{80EA1EAE-E510-4101-25A7-0012702F8DB9}"/>
              </a:ext>
            </a:extLst>
          </p:cNvPr>
          <p:cNvGraphicFramePr/>
          <p:nvPr>
            <p:extLst>
              <p:ext uri="{D42A27DB-BD31-4B8C-83A1-F6EECF244321}">
                <p14:modId xmlns:p14="http://schemas.microsoft.com/office/powerpoint/2010/main" val="1633211389"/>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37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AEE3862-EC2A-25BB-0297-CDBC48A96AF9}"/>
              </a:ext>
            </a:extLst>
          </p:cNvPr>
          <p:cNvSpPr>
            <a:spLocks noGrp="1"/>
          </p:cNvSpPr>
          <p:nvPr>
            <p:ph type="title"/>
          </p:nvPr>
        </p:nvSpPr>
        <p:spPr>
          <a:xfrm>
            <a:off x="700087" y="909638"/>
            <a:ext cx="10691813" cy="1155618"/>
          </a:xfrm>
        </p:spPr>
        <p:txBody>
          <a:bodyPr vert="horz" lIns="91440" tIns="45720" rIns="91440" bIns="45720" rtlCol="0" anchor="t">
            <a:normAutofit/>
          </a:bodyPr>
          <a:lstStyle/>
          <a:p>
            <a:r>
              <a:rPr lang="en-US" kern="1200" cap="all" spc="30" baseline="0" dirty="0">
                <a:solidFill>
                  <a:schemeClr val="bg1"/>
                </a:solidFill>
                <a:latin typeface="+mj-lt"/>
                <a:ea typeface="+mj-ea"/>
                <a:cs typeface="+mj-cs"/>
              </a:rPr>
              <a:t>Organigramme</a:t>
            </a:r>
          </a:p>
        </p:txBody>
      </p:sp>
      <p:cxnSp>
        <p:nvCxnSpPr>
          <p:cNvPr id="12" name="Straight Connector 11">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ZoneTexte 3">
            <a:extLst>
              <a:ext uri="{FF2B5EF4-FFF2-40B4-BE49-F238E27FC236}">
                <a16:creationId xmlns:a16="http://schemas.microsoft.com/office/drawing/2014/main" id="{40AFA2AB-C318-4F24-13AE-46338F8C134E}"/>
              </a:ext>
            </a:extLst>
          </p:cNvPr>
          <p:cNvGraphicFramePr/>
          <p:nvPr>
            <p:extLst>
              <p:ext uri="{D42A27DB-BD31-4B8C-83A1-F6EECF244321}">
                <p14:modId xmlns:p14="http://schemas.microsoft.com/office/powerpoint/2010/main" val="2040661404"/>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74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79BCEF6-DFD5-DE90-7A97-C6AD8B1E36E5}"/>
              </a:ext>
            </a:extLst>
          </p:cNvPr>
          <p:cNvSpPr>
            <a:spLocks noGrp="1"/>
          </p:cNvSpPr>
          <p:nvPr>
            <p:ph type="title"/>
          </p:nvPr>
        </p:nvSpPr>
        <p:spPr>
          <a:xfrm>
            <a:off x="5604846" y="860615"/>
            <a:ext cx="5922279" cy="1272986"/>
          </a:xfrm>
        </p:spPr>
        <p:txBody>
          <a:bodyPr vert="horz" lIns="91440" tIns="45720" rIns="91440" bIns="45720" rtlCol="0" anchor="t">
            <a:normAutofit/>
          </a:bodyPr>
          <a:lstStyle/>
          <a:p>
            <a:pPr>
              <a:lnSpc>
                <a:spcPct val="90000"/>
              </a:lnSpc>
            </a:pPr>
            <a:r>
              <a:rPr lang="en-US" kern="1200" cap="all" spc="30" baseline="0" dirty="0" err="1">
                <a:solidFill>
                  <a:schemeClr val="bg1"/>
                </a:solidFill>
                <a:latin typeface="+mj-lt"/>
                <a:ea typeface="+mj-ea"/>
                <a:cs typeface="+mj-cs"/>
              </a:rPr>
              <a:t>L’équipe</a:t>
            </a:r>
            <a:r>
              <a:rPr lang="en-US" kern="1200" cap="all" spc="30" baseline="0" dirty="0">
                <a:solidFill>
                  <a:schemeClr val="bg1"/>
                </a:solidFill>
                <a:latin typeface="+mj-lt"/>
                <a:ea typeface="+mj-ea"/>
                <a:cs typeface="+mj-cs"/>
              </a:rPr>
              <a:t> </a:t>
            </a:r>
            <a:r>
              <a:rPr lang="en-US" kern="1200" cap="all" spc="30" baseline="0" dirty="0" err="1">
                <a:solidFill>
                  <a:schemeClr val="bg1"/>
                </a:solidFill>
                <a:latin typeface="+mj-lt"/>
                <a:ea typeface="+mj-ea"/>
                <a:cs typeface="+mj-cs"/>
              </a:rPr>
              <a:t>en</a:t>
            </a:r>
            <a:r>
              <a:rPr lang="en-US" kern="1200" cap="all" spc="30" baseline="0" dirty="0">
                <a:solidFill>
                  <a:schemeClr val="bg1"/>
                </a:solidFill>
                <a:latin typeface="+mj-lt"/>
                <a:ea typeface="+mj-ea"/>
                <a:cs typeface="+mj-cs"/>
              </a:rPr>
              <a:t> charge des </a:t>
            </a:r>
            <a:r>
              <a:rPr lang="en-US" kern="1200" cap="all" spc="30" baseline="0" dirty="0" err="1">
                <a:solidFill>
                  <a:schemeClr val="bg1"/>
                </a:solidFill>
                <a:latin typeface="+mj-lt"/>
                <a:ea typeface="+mj-ea"/>
                <a:cs typeface="+mj-cs"/>
              </a:rPr>
              <a:t>partenariats</a:t>
            </a:r>
            <a:r>
              <a:rPr lang="en-US" kern="1200" cap="all" spc="30" baseline="0" dirty="0">
                <a:solidFill>
                  <a:schemeClr val="bg1"/>
                </a:solidFill>
                <a:latin typeface="+mj-lt"/>
                <a:ea typeface="+mj-ea"/>
                <a:cs typeface="+mj-cs"/>
              </a:rPr>
              <a:t> </a:t>
            </a:r>
          </a:p>
        </p:txBody>
      </p:sp>
      <p:pic>
        <p:nvPicPr>
          <p:cNvPr id="7" name="Picture 5" descr="Des mains se tenant par les poignets et qui sont liées pour former un cercle">
            <a:extLst>
              <a:ext uri="{FF2B5EF4-FFF2-40B4-BE49-F238E27FC236}">
                <a16:creationId xmlns:a16="http://schemas.microsoft.com/office/drawing/2014/main" id="{B6ADFDDB-1F20-8F75-B919-D369F6D3ADD1}"/>
              </a:ext>
            </a:extLst>
          </p:cNvPr>
          <p:cNvPicPr>
            <a:picLocks noChangeAspect="1"/>
          </p:cNvPicPr>
          <p:nvPr/>
        </p:nvPicPr>
        <p:blipFill rotWithShape="1">
          <a:blip r:embed="rId2"/>
          <a:srcRect l="28145" r="24513" b="2"/>
          <a:stretch/>
        </p:blipFill>
        <p:spPr>
          <a:xfrm>
            <a:off x="20" y="-17929"/>
            <a:ext cx="4876780" cy="6875929"/>
          </a:xfrm>
          <a:prstGeom prst="rect">
            <a:avLst/>
          </a:prstGeom>
        </p:spPr>
      </p:pic>
      <p:cxnSp>
        <p:nvCxnSpPr>
          <p:cNvPr id="12" name="Straight Connector 11">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30BB4385-930C-D1C9-B92B-559A786DEDE3}"/>
              </a:ext>
            </a:extLst>
          </p:cNvPr>
          <p:cNvSpPr txBox="1"/>
          <p:nvPr/>
        </p:nvSpPr>
        <p:spPr>
          <a:xfrm>
            <a:off x="5566943" y="2133600"/>
            <a:ext cx="6005933" cy="3774464"/>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b="0" i="0" u="none" strike="noStrike" dirty="0" err="1">
                <a:solidFill>
                  <a:schemeClr val="bg1"/>
                </a:solidFill>
                <a:effectLst/>
              </a:rPr>
              <a:t>L’équipe</a:t>
            </a:r>
            <a:r>
              <a:rPr lang="en-US" b="0" i="0" u="none" strike="noStrike" dirty="0">
                <a:solidFill>
                  <a:schemeClr val="bg1"/>
                </a:solidFill>
                <a:effectLst/>
              </a:rPr>
              <a:t> </a:t>
            </a:r>
            <a:r>
              <a:rPr lang="en-US" b="0" i="0" u="none" strike="noStrike" dirty="0" err="1">
                <a:solidFill>
                  <a:schemeClr val="bg1"/>
                </a:solidFill>
                <a:effectLst/>
              </a:rPr>
              <a:t>chargée</a:t>
            </a:r>
            <a:r>
              <a:rPr lang="en-US" b="0" i="0" u="none" strike="noStrike" dirty="0">
                <a:solidFill>
                  <a:schemeClr val="bg1"/>
                </a:solidFill>
                <a:effectLst/>
              </a:rPr>
              <a:t> du </a:t>
            </a:r>
            <a:r>
              <a:rPr lang="en-US" b="0" i="0" u="none" strike="noStrike" dirty="0" err="1">
                <a:solidFill>
                  <a:schemeClr val="bg1"/>
                </a:solidFill>
                <a:effectLst/>
              </a:rPr>
              <a:t>partenariat</a:t>
            </a:r>
            <a:r>
              <a:rPr lang="en-US" b="0" i="0" u="none" strike="noStrike" dirty="0">
                <a:solidFill>
                  <a:schemeClr val="bg1"/>
                </a:solidFill>
                <a:effectLst/>
              </a:rPr>
              <a:t> </a:t>
            </a:r>
            <a:r>
              <a:rPr lang="en-US" b="0" i="0" u="none" strike="noStrike" dirty="0" err="1">
                <a:solidFill>
                  <a:schemeClr val="bg1"/>
                </a:solidFill>
                <a:effectLst/>
              </a:rPr>
              <a:t>s’engage</a:t>
            </a:r>
            <a:r>
              <a:rPr lang="en-US" b="0" i="0" u="none" strike="noStrike" dirty="0">
                <a:solidFill>
                  <a:schemeClr val="bg1"/>
                </a:solidFill>
                <a:effectLst/>
              </a:rPr>
              <a:t> à </a:t>
            </a:r>
            <a:r>
              <a:rPr lang="en-US" b="0" i="0" u="none" strike="noStrike" dirty="0" err="1">
                <a:solidFill>
                  <a:schemeClr val="bg1"/>
                </a:solidFill>
                <a:effectLst/>
              </a:rPr>
              <a:t>vous</a:t>
            </a:r>
            <a:r>
              <a:rPr lang="en-US" b="0" i="0" u="none" strike="noStrike" dirty="0">
                <a:solidFill>
                  <a:schemeClr val="bg1"/>
                </a:solidFill>
                <a:effectLst/>
              </a:rPr>
              <a:t> </a:t>
            </a:r>
            <a:r>
              <a:rPr lang="en-US" b="0" i="0" u="none" strike="noStrike" dirty="0" err="1">
                <a:solidFill>
                  <a:schemeClr val="bg1"/>
                </a:solidFill>
                <a:effectLst/>
              </a:rPr>
              <a:t>tenir</a:t>
            </a:r>
            <a:r>
              <a:rPr lang="en-US" b="0" i="0" u="none" strike="noStrike" dirty="0">
                <a:solidFill>
                  <a:schemeClr val="bg1"/>
                </a:solidFill>
                <a:effectLst/>
              </a:rPr>
              <a:t> </a:t>
            </a:r>
            <a:r>
              <a:rPr lang="en-US" b="0" i="0" u="none" strike="noStrike" dirty="0" err="1">
                <a:solidFill>
                  <a:schemeClr val="bg1"/>
                </a:solidFill>
                <a:effectLst/>
              </a:rPr>
              <a:t>informés</a:t>
            </a:r>
            <a:r>
              <a:rPr lang="en-US" b="0" i="0" u="none" strike="noStrike" dirty="0">
                <a:solidFill>
                  <a:schemeClr val="bg1"/>
                </a:solidFill>
                <a:effectLst/>
              </a:rPr>
              <a:t> de la vie du club, et nous </a:t>
            </a:r>
            <a:r>
              <a:rPr lang="en-US" b="0" i="0" u="none" strike="noStrike" dirty="0" err="1">
                <a:solidFill>
                  <a:schemeClr val="bg1"/>
                </a:solidFill>
                <a:effectLst/>
              </a:rPr>
              <a:t>aurons</a:t>
            </a:r>
            <a:r>
              <a:rPr lang="en-US" b="0" i="0" u="none" strike="noStrike" dirty="0">
                <a:solidFill>
                  <a:schemeClr val="bg1"/>
                </a:solidFill>
                <a:effectLst/>
              </a:rPr>
              <a:t> le </a:t>
            </a:r>
            <a:r>
              <a:rPr lang="en-US" b="0" i="0" u="none" strike="noStrike" dirty="0" err="1">
                <a:solidFill>
                  <a:schemeClr val="bg1"/>
                </a:solidFill>
                <a:effectLst/>
              </a:rPr>
              <a:t>plaisir</a:t>
            </a:r>
            <a:r>
              <a:rPr lang="en-US" b="0" i="0" u="none" strike="noStrike" dirty="0">
                <a:solidFill>
                  <a:schemeClr val="bg1"/>
                </a:solidFill>
                <a:effectLst/>
              </a:rPr>
              <a:t> de </a:t>
            </a:r>
            <a:r>
              <a:rPr lang="en-US" b="0" i="0" u="none" strike="noStrike" dirty="0" err="1">
                <a:solidFill>
                  <a:schemeClr val="bg1"/>
                </a:solidFill>
                <a:effectLst/>
              </a:rPr>
              <a:t>vous</a:t>
            </a:r>
            <a:r>
              <a:rPr lang="en-US" b="0" i="0" u="none" strike="noStrike" dirty="0">
                <a:solidFill>
                  <a:schemeClr val="bg1"/>
                </a:solidFill>
                <a:effectLst/>
              </a:rPr>
              <a:t> </a:t>
            </a:r>
            <a:r>
              <a:rPr lang="en-US" b="0" i="0" u="none" strike="noStrike" dirty="0" err="1">
                <a:solidFill>
                  <a:schemeClr val="bg1"/>
                </a:solidFill>
                <a:effectLst/>
              </a:rPr>
              <a:t>convier</a:t>
            </a:r>
            <a:r>
              <a:rPr lang="en-US" b="0" i="0" u="none" strike="noStrike" dirty="0">
                <a:solidFill>
                  <a:schemeClr val="bg1"/>
                </a:solidFill>
                <a:effectLst/>
              </a:rPr>
              <a:t> à </a:t>
            </a:r>
            <a:r>
              <a:rPr lang="en-US" b="0" i="0" u="none" strike="noStrike" dirty="0" err="1">
                <a:solidFill>
                  <a:schemeClr val="bg1"/>
                </a:solidFill>
                <a:effectLst/>
              </a:rPr>
              <a:t>venir</a:t>
            </a:r>
            <a:r>
              <a:rPr lang="en-US" b="0" i="0" u="none" strike="noStrike" dirty="0">
                <a:solidFill>
                  <a:schemeClr val="bg1"/>
                </a:solidFill>
                <a:effectLst/>
              </a:rPr>
              <a:t> </a:t>
            </a:r>
            <a:r>
              <a:rPr lang="en-US" b="0" i="0" u="none" strike="noStrike" dirty="0" err="1">
                <a:solidFill>
                  <a:schemeClr val="bg1"/>
                </a:solidFill>
                <a:effectLst/>
              </a:rPr>
              <a:t>partager</a:t>
            </a:r>
            <a:r>
              <a:rPr lang="en-US" b="0" i="0" u="none" strike="noStrike" dirty="0">
                <a:solidFill>
                  <a:schemeClr val="bg1"/>
                </a:solidFill>
                <a:effectLst/>
              </a:rPr>
              <a:t> avec nous un moment de </a:t>
            </a:r>
            <a:r>
              <a:rPr lang="en-US" b="0" i="0" u="none" strike="noStrike" dirty="0" err="1">
                <a:solidFill>
                  <a:schemeClr val="bg1"/>
                </a:solidFill>
                <a:effectLst/>
              </a:rPr>
              <a:t>convivialité</a:t>
            </a:r>
            <a:r>
              <a:rPr lang="en-US" b="0" i="0" u="none" strike="noStrike" dirty="0">
                <a:solidFill>
                  <a:schemeClr val="bg1"/>
                </a:solidFill>
                <a:effectLst/>
              </a:rPr>
              <a:t> à </a:t>
            </a:r>
            <a:r>
              <a:rPr lang="en-US" b="0" i="0" u="none" strike="noStrike" dirty="0" err="1">
                <a:solidFill>
                  <a:schemeClr val="bg1"/>
                </a:solidFill>
                <a:effectLst/>
              </a:rPr>
              <a:t>l’occasion</a:t>
            </a:r>
            <a:r>
              <a:rPr lang="en-US" b="0" i="0" u="none" strike="noStrike" dirty="0">
                <a:solidFill>
                  <a:schemeClr val="bg1"/>
                </a:solidFill>
                <a:effectLst/>
              </a:rPr>
              <a:t> </a:t>
            </a:r>
            <a:r>
              <a:rPr lang="en-US" b="0" i="0" u="none" strike="noStrike" dirty="0" err="1">
                <a:solidFill>
                  <a:schemeClr val="bg1"/>
                </a:solidFill>
                <a:effectLst/>
              </a:rPr>
              <a:t>d’évènements</a:t>
            </a:r>
            <a:r>
              <a:rPr lang="en-US" b="0" i="0" u="none" strike="noStrike" dirty="0">
                <a:solidFill>
                  <a:schemeClr val="bg1"/>
                </a:solidFill>
                <a:effectLst/>
              </a:rPr>
              <a:t> </a:t>
            </a:r>
            <a:r>
              <a:rPr lang="en-US" b="0" i="0" u="none" strike="noStrike" dirty="0" err="1">
                <a:solidFill>
                  <a:schemeClr val="bg1"/>
                </a:solidFill>
                <a:effectLst/>
              </a:rPr>
              <a:t>sportifs</a:t>
            </a:r>
            <a:r>
              <a:rPr lang="en-US" b="0" i="0" u="none" strike="noStrike" dirty="0">
                <a:solidFill>
                  <a:schemeClr val="bg1"/>
                </a:solidFill>
                <a:effectLst/>
              </a:rPr>
              <a:t>.</a:t>
            </a:r>
            <a:endParaRPr lang="en-US" dirty="0">
              <a:solidFill>
                <a:schemeClr val="bg1"/>
              </a:solidFill>
            </a:endParaRPr>
          </a:p>
        </p:txBody>
      </p:sp>
      <p:cxnSp>
        <p:nvCxnSpPr>
          <p:cNvPr id="14" name="Straight Connector 13">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97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complet&#10;&#10;Description générée automatiquement">
            <a:extLst>
              <a:ext uri="{FF2B5EF4-FFF2-40B4-BE49-F238E27FC236}">
                <a16:creationId xmlns:a16="http://schemas.microsoft.com/office/drawing/2014/main" id="{6E2E2D3C-ABCF-7509-3FBC-988BEC2DF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928051"/>
            <a:ext cx="4976888" cy="5001897"/>
          </a:xfrm>
          <a:prstGeom prst="rect">
            <a:avLst/>
          </a:prstGeom>
        </p:spPr>
      </p:pic>
      <p:cxnSp>
        <p:nvCxnSpPr>
          <p:cNvPr id="18"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6FB1E1E-4E3D-D1CC-D407-D591176DAA16}"/>
              </a:ext>
            </a:extLst>
          </p:cNvPr>
          <p:cNvSpPr txBox="1"/>
          <p:nvPr/>
        </p:nvSpPr>
        <p:spPr>
          <a:xfrm>
            <a:off x="6415014" y="2276474"/>
            <a:ext cx="5014790" cy="3885027"/>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dirty="0">
                <a:solidFill>
                  <a:schemeClr val="bg1"/>
                </a:solidFill>
              </a:rPr>
              <a:t>Pablo LE GALL</a:t>
            </a:r>
          </a:p>
          <a:p>
            <a:pPr indent="-228600">
              <a:lnSpc>
                <a:spcPct val="120000"/>
              </a:lnSpc>
              <a:spcAft>
                <a:spcPts val="600"/>
              </a:spcAft>
              <a:buFont typeface="Arial" panose="020B0604020202020204" pitchFamily="34" charset="0"/>
              <a:buChar char="•"/>
            </a:pPr>
            <a:r>
              <a:rPr lang="en-US" dirty="0">
                <a:solidFill>
                  <a:schemeClr val="bg1"/>
                </a:solidFill>
              </a:rPr>
              <a:t>Alternant </a:t>
            </a:r>
            <a:r>
              <a:rPr lang="en-US" dirty="0" err="1">
                <a:solidFill>
                  <a:schemeClr val="bg1"/>
                </a:solidFill>
              </a:rPr>
              <a:t>en</a:t>
            </a:r>
            <a:r>
              <a:rPr lang="en-US" dirty="0">
                <a:solidFill>
                  <a:schemeClr val="bg1"/>
                </a:solidFill>
              </a:rPr>
              <a:t> charge du </a:t>
            </a:r>
            <a:r>
              <a:rPr lang="en-US" dirty="0" err="1">
                <a:solidFill>
                  <a:schemeClr val="bg1"/>
                </a:solidFill>
              </a:rPr>
              <a:t>partenariat</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Pablo.fce31@gmail.com</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rPr>
              <a:t>07 83 11 32 26</a:t>
            </a:r>
          </a:p>
        </p:txBody>
      </p:sp>
    </p:spTree>
    <p:extLst>
      <p:ext uri="{BB962C8B-B14F-4D97-AF65-F5344CB8AC3E}">
        <p14:creationId xmlns:p14="http://schemas.microsoft.com/office/powerpoint/2010/main" val="272930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homme, mur, intérieur&#10;&#10;Description générée automatiquement">
            <a:extLst>
              <a:ext uri="{FF2B5EF4-FFF2-40B4-BE49-F238E27FC236}">
                <a16:creationId xmlns:a16="http://schemas.microsoft.com/office/drawing/2014/main" id="{AEB74988-CB3E-803F-256C-BC782087D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033873"/>
            <a:ext cx="4976888" cy="4790254"/>
          </a:xfrm>
          <a:prstGeom prst="rect">
            <a:avLst/>
          </a:prstGeom>
        </p:spPr>
      </p:pic>
      <p:cxnSp>
        <p:nvCxnSpPr>
          <p:cNvPr id="13"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624374EC-BC8D-0E36-70C1-ED369F1DACEA}"/>
              </a:ext>
            </a:extLst>
          </p:cNvPr>
          <p:cNvSpPr txBox="1"/>
          <p:nvPr/>
        </p:nvSpPr>
        <p:spPr>
          <a:xfrm>
            <a:off x="6415014" y="2276474"/>
            <a:ext cx="5014790" cy="3885027"/>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dirty="0">
                <a:solidFill>
                  <a:schemeClr val="bg1"/>
                </a:solidFill>
              </a:rPr>
              <a:t>Christophe CABIROL</a:t>
            </a:r>
          </a:p>
          <a:p>
            <a:pPr indent="-228600">
              <a:lnSpc>
                <a:spcPct val="120000"/>
              </a:lnSpc>
              <a:spcAft>
                <a:spcPts val="600"/>
              </a:spcAft>
              <a:buFont typeface="Arial" panose="020B0604020202020204" pitchFamily="34" charset="0"/>
              <a:buChar char="•"/>
            </a:pPr>
            <a:r>
              <a:rPr lang="en-US" dirty="0">
                <a:solidFill>
                  <a:schemeClr val="bg1"/>
                </a:solidFill>
              </a:rPr>
              <a:t>Responsible du </a:t>
            </a:r>
            <a:r>
              <a:rPr lang="en-US" dirty="0" err="1">
                <a:solidFill>
                  <a:schemeClr val="bg1"/>
                </a:solidFill>
              </a:rPr>
              <a:t>partenariat</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Ch.cabi@gmail.com</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rPr>
              <a:t>06 84 33 39 83</a:t>
            </a:r>
          </a:p>
          <a:p>
            <a:pPr indent="-228600">
              <a:lnSpc>
                <a:spcPct val="120000"/>
              </a:lnSpc>
              <a:spcAft>
                <a:spcPts val="600"/>
              </a:spcAft>
              <a:buFont typeface="Arial" panose="020B0604020202020204" pitchFamily="34" charset="0"/>
              <a:buChar char="•"/>
            </a:pPr>
            <a:endParaRPr lang="en-US" dirty="0"/>
          </a:p>
          <a:p>
            <a:pPr indent="-228600">
              <a:lnSpc>
                <a:spcPct val="120000"/>
              </a:lnSpc>
              <a:spcAft>
                <a:spcPts val="600"/>
              </a:spcAft>
              <a:buFont typeface="Arial" panose="020B0604020202020204" pitchFamily="34" charset="0"/>
              <a:buChar char="•"/>
            </a:pPr>
            <a:endParaRPr lang="en-US" dirty="0"/>
          </a:p>
          <a:p>
            <a:pPr indent="-228600">
              <a:lnSpc>
                <a:spcPct val="12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76558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personne, homme&#10;&#10;Description générée automatiquement">
            <a:extLst>
              <a:ext uri="{FF2B5EF4-FFF2-40B4-BE49-F238E27FC236}">
                <a16:creationId xmlns:a16="http://schemas.microsoft.com/office/drawing/2014/main" id="{08E227D4-AEDA-DC12-B67D-6FBB55E21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850301"/>
            <a:ext cx="4976888" cy="5157398"/>
          </a:xfrm>
          <a:prstGeom prst="rect">
            <a:avLst/>
          </a:prstGeom>
        </p:spPr>
      </p:pic>
      <p:cxnSp>
        <p:nvCxnSpPr>
          <p:cNvPr id="20"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CFA3094-4463-34C0-33E6-05DE76B723EB}"/>
              </a:ext>
            </a:extLst>
          </p:cNvPr>
          <p:cNvSpPr txBox="1"/>
          <p:nvPr/>
        </p:nvSpPr>
        <p:spPr>
          <a:xfrm>
            <a:off x="6415014" y="2276474"/>
            <a:ext cx="5014790" cy="3885027"/>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dirty="0">
                <a:solidFill>
                  <a:schemeClr val="bg1"/>
                </a:solidFill>
              </a:rPr>
              <a:t>Pierre COUDERC</a:t>
            </a:r>
          </a:p>
          <a:p>
            <a:pPr indent="-228600">
              <a:lnSpc>
                <a:spcPct val="120000"/>
              </a:lnSpc>
              <a:spcAft>
                <a:spcPts val="600"/>
              </a:spcAft>
              <a:buFont typeface="Arial" panose="020B0604020202020204" pitchFamily="34" charset="0"/>
              <a:buChar char="•"/>
            </a:pPr>
            <a:r>
              <a:rPr lang="en-US" dirty="0">
                <a:solidFill>
                  <a:schemeClr val="bg1"/>
                </a:solidFill>
              </a:rPr>
              <a:t>Co-</a:t>
            </a:r>
            <a:r>
              <a:rPr lang="en-US" dirty="0" err="1">
                <a:solidFill>
                  <a:schemeClr val="bg1"/>
                </a:solidFill>
              </a:rPr>
              <a:t>Président</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Couderc.pastel@gmail.com</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rPr>
              <a:t>06 30 70 28 27</a:t>
            </a:r>
          </a:p>
          <a:p>
            <a:pPr indent="-228600">
              <a:lnSpc>
                <a:spcPct val="12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59246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071A"/>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personne, mur, homme&#10;&#10;Description générée automatiquement">
            <a:extLst>
              <a:ext uri="{FF2B5EF4-FFF2-40B4-BE49-F238E27FC236}">
                <a16:creationId xmlns:a16="http://schemas.microsoft.com/office/drawing/2014/main" id="{D423A97C-2670-D22B-4A5F-607C8A367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990325"/>
            <a:ext cx="4976888" cy="4877350"/>
          </a:xfrm>
          <a:prstGeom prst="rect">
            <a:avLst/>
          </a:prstGeom>
        </p:spPr>
      </p:pic>
      <p:cxnSp>
        <p:nvCxnSpPr>
          <p:cNvPr id="20"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DA196B81-9757-588A-B9BB-30CC4ACC44BA}"/>
              </a:ext>
            </a:extLst>
          </p:cNvPr>
          <p:cNvSpPr txBox="1"/>
          <p:nvPr/>
        </p:nvSpPr>
        <p:spPr>
          <a:xfrm>
            <a:off x="6415014" y="2276474"/>
            <a:ext cx="5014790" cy="3885027"/>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dirty="0">
                <a:solidFill>
                  <a:schemeClr val="bg1"/>
                </a:solidFill>
              </a:rPr>
              <a:t>Philippe SAZY</a:t>
            </a:r>
          </a:p>
          <a:p>
            <a:pPr indent="-228600">
              <a:lnSpc>
                <a:spcPct val="120000"/>
              </a:lnSpc>
              <a:spcAft>
                <a:spcPts val="600"/>
              </a:spcAft>
              <a:buFont typeface="Arial" panose="020B0604020202020204" pitchFamily="34" charset="0"/>
              <a:buChar char="•"/>
            </a:pPr>
            <a:r>
              <a:rPr lang="en-US" dirty="0">
                <a:solidFill>
                  <a:schemeClr val="bg1"/>
                </a:solidFill>
              </a:rPr>
              <a:t>Co-</a:t>
            </a:r>
            <a:r>
              <a:rPr lang="en-US" dirty="0" err="1">
                <a:solidFill>
                  <a:schemeClr val="bg1"/>
                </a:solidFill>
              </a:rPr>
              <a:t>Président</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tchikencacs@orange.fr</a:t>
            </a:r>
            <a:endParaRPr lang="en-US" dirty="0">
              <a:solidFill>
                <a:schemeClr val="bg1"/>
              </a:solidFill>
            </a:endParaRPr>
          </a:p>
          <a:p>
            <a:pPr indent="-228600">
              <a:lnSpc>
                <a:spcPct val="120000"/>
              </a:lnSpc>
              <a:spcAft>
                <a:spcPts val="600"/>
              </a:spcAft>
              <a:buFont typeface="Arial" panose="020B0604020202020204" pitchFamily="34" charset="0"/>
              <a:buChar char="•"/>
            </a:pPr>
            <a:r>
              <a:rPr lang="en-US" dirty="0">
                <a:solidFill>
                  <a:schemeClr val="bg1"/>
                </a:solidFill>
              </a:rPr>
              <a:t>06 15 95 36 72</a:t>
            </a:r>
          </a:p>
          <a:p>
            <a:pPr indent="-228600">
              <a:lnSpc>
                <a:spcPct val="12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360954186"/>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146</TotalTime>
  <Words>1259</Words>
  <Application>Microsoft Office PowerPoint</Application>
  <PresentationFormat>Grand écran</PresentationFormat>
  <Paragraphs>142</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Calisto MT</vt:lpstr>
      <vt:lpstr>Univers Condensed</vt:lpstr>
      <vt:lpstr>ChronicleVTI</vt:lpstr>
      <vt:lpstr>Le FCE à l’honneur de vous présenter son dossier partenaire pour la saison 2022-2023</vt:lpstr>
      <vt:lpstr>Sommaire </vt:lpstr>
      <vt:lpstr>Présentation du club </vt:lpstr>
      <vt:lpstr>Organigramme</vt:lpstr>
      <vt:lpstr>L’équipe en charge des partenariats </vt:lpstr>
      <vt:lpstr>Présentation PowerPoint</vt:lpstr>
      <vt:lpstr>Présentation PowerPoint</vt:lpstr>
      <vt:lpstr>Présentation PowerPoint</vt:lpstr>
      <vt:lpstr>Présentation PowerPoint</vt:lpstr>
      <vt:lpstr>Le projet sportif </vt:lpstr>
      <vt:lpstr>Un club compétitif</vt:lpstr>
      <vt:lpstr>Un club convivial</vt:lpstr>
      <vt:lpstr>Un club citoyen</vt:lpstr>
      <vt:lpstr>Pourquoi être partenaire ?</vt:lpstr>
      <vt:lpstr>Le sponsoring</vt:lpstr>
      <vt:lpstr>Le mécénat</vt:lpstr>
      <vt:lpstr>Exemple déduction d’impôts</vt:lpstr>
      <vt:lpstr>Nos prestations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FCE à l’honneur de vous présenter son dossier partenaire pour la saison 2022-2023</dc:title>
  <dc:creator>Pablo Le Gall</dc:creator>
  <cp:lastModifiedBy>Pablo Le Gall</cp:lastModifiedBy>
  <cp:revision>11</cp:revision>
  <dcterms:created xsi:type="dcterms:W3CDTF">2022-09-24T09:28:44Z</dcterms:created>
  <dcterms:modified xsi:type="dcterms:W3CDTF">2022-10-12T16:30:50Z</dcterms:modified>
</cp:coreProperties>
</file>